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74F45A-5FA2-41D3-A7EE-6B81C948BA0D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