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F6DCB0-A4BD-4548-8948-D4C4B8556A67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