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8A81CC-9471-4C13-8177-F221C2D026EE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