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4472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3" autoAdjust="0"/>
    <p:restoredTop sz="94660"/>
  </p:normalViewPr>
  <p:slideViewPr>
    <p:cSldViewPr snapToGrid="0">
      <p:cViewPr>
        <p:scale>
          <a:sx n="200" d="100"/>
          <a:sy n="200" d="100"/>
        </p:scale>
        <p:origin x="1566" y="-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0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8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0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2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7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7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2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7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0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3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5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F5C4B384-B330-4779-B322-A56E6B617630}"/>
              </a:ext>
            </a:extLst>
          </p:cNvPr>
          <p:cNvSpPr/>
          <p:nvPr/>
        </p:nvSpPr>
        <p:spPr>
          <a:xfrm>
            <a:off x="157162" y="980307"/>
            <a:ext cx="2579987" cy="502044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DB1A7AB-4D9C-4337-BE66-180199C88D66}"/>
              </a:ext>
            </a:extLst>
          </p:cNvPr>
          <p:cNvSpPr txBox="1"/>
          <p:nvPr/>
        </p:nvSpPr>
        <p:spPr>
          <a:xfrm>
            <a:off x="61770" y="1014413"/>
            <a:ext cx="430887" cy="492300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b="1" dirty="0"/>
              <a:t>Standardized clinical data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80302B1-06B6-473E-86DD-13EDEB36BF9E}"/>
              </a:ext>
            </a:extLst>
          </p:cNvPr>
          <p:cNvCxnSpPr>
            <a:cxnSpLocks/>
            <a:stCxn id="3" idx="2"/>
            <a:endCxn id="71" idx="1"/>
          </p:cNvCxnSpPr>
          <p:nvPr/>
        </p:nvCxnSpPr>
        <p:spPr>
          <a:xfrm rot="16200000" flipH="1">
            <a:off x="369979" y="1330039"/>
            <a:ext cx="224279" cy="146038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2DD868B0-05CA-470E-BC0C-5D26168FFCB7}"/>
              </a:ext>
            </a:extLst>
          </p:cNvPr>
          <p:cNvCxnSpPr>
            <a:cxnSpLocks/>
            <a:stCxn id="3" idx="2"/>
            <a:endCxn id="72" idx="1"/>
          </p:cNvCxnSpPr>
          <p:nvPr/>
        </p:nvCxnSpPr>
        <p:spPr>
          <a:xfrm rot="16200000" flipH="1">
            <a:off x="200043" y="1499974"/>
            <a:ext cx="556172" cy="138061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E2036390-2A53-45F9-98BE-0ECF7F661B69}"/>
              </a:ext>
            </a:extLst>
          </p:cNvPr>
          <p:cNvCxnSpPr>
            <a:cxnSpLocks/>
            <a:stCxn id="3" idx="2"/>
            <a:endCxn id="79" idx="1"/>
          </p:cNvCxnSpPr>
          <p:nvPr/>
        </p:nvCxnSpPr>
        <p:spPr>
          <a:xfrm rot="16200000" flipH="1">
            <a:off x="68481" y="1631537"/>
            <a:ext cx="1219958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80C09034-6571-4F81-9B08-6729A825B306}"/>
              </a:ext>
            </a:extLst>
          </p:cNvPr>
          <p:cNvCxnSpPr>
            <a:cxnSpLocks/>
            <a:stCxn id="3" idx="2"/>
            <a:endCxn id="78" idx="1"/>
          </p:cNvCxnSpPr>
          <p:nvPr/>
        </p:nvCxnSpPr>
        <p:spPr>
          <a:xfrm rot="16200000" flipH="1">
            <a:off x="-97465" y="1797483"/>
            <a:ext cx="1551851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2F969356-85E1-4E70-A26D-366A3C9AFA05}"/>
              </a:ext>
            </a:extLst>
          </p:cNvPr>
          <p:cNvCxnSpPr>
            <a:cxnSpLocks/>
            <a:stCxn id="3" idx="2"/>
            <a:endCxn id="77" idx="1"/>
          </p:cNvCxnSpPr>
          <p:nvPr/>
        </p:nvCxnSpPr>
        <p:spPr>
          <a:xfrm rot="16200000" flipH="1">
            <a:off x="-263412" y="1963430"/>
            <a:ext cx="1883744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FAAD869D-FC98-403E-907C-B998ACA8B02D}"/>
              </a:ext>
            </a:extLst>
          </p:cNvPr>
          <p:cNvCxnSpPr>
            <a:cxnSpLocks/>
            <a:stCxn id="3" idx="2"/>
            <a:endCxn id="75" idx="1"/>
          </p:cNvCxnSpPr>
          <p:nvPr/>
        </p:nvCxnSpPr>
        <p:spPr>
          <a:xfrm rot="16200000" flipH="1">
            <a:off x="-429358" y="2129376"/>
            <a:ext cx="2215637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66C2C26D-0FB7-4CFE-AA5B-1A3A3D76360C}"/>
              </a:ext>
            </a:extLst>
          </p:cNvPr>
          <p:cNvCxnSpPr>
            <a:cxnSpLocks/>
            <a:stCxn id="3" idx="2"/>
            <a:endCxn id="76" idx="1"/>
          </p:cNvCxnSpPr>
          <p:nvPr/>
        </p:nvCxnSpPr>
        <p:spPr>
          <a:xfrm rot="16200000" flipH="1">
            <a:off x="-595305" y="2295323"/>
            <a:ext cx="2547530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D37B00E4-F410-49B8-BF93-784D931155D5}"/>
              </a:ext>
            </a:extLst>
          </p:cNvPr>
          <p:cNvCxnSpPr>
            <a:cxnSpLocks/>
            <a:stCxn id="3" idx="2"/>
            <a:endCxn id="81" idx="1"/>
          </p:cNvCxnSpPr>
          <p:nvPr/>
        </p:nvCxnSpPr>
        <p:spPr>
          <a:xfrm rot="16200000" flipH="1">
            <a:off x="-761251" y="2461269"/>
            <a:ext cx="2879423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CAF8728D-B941-412C-B9A5-E76AD83B968A}"/>
              </a:ext>
            </a:extLst>
          </p:cNvPr>
          <p:cNvCxnSpPr>
            <a:cxnSpLocks/>
            <a:stCxn id="3" idx="2"/>
            <a:endCxn id="124" idx="1"/>
          </p:cNvCxnSpPr>
          <p:nvPr/>
        </p:nvCxnSpPr>
        <p:spPr>
          <a:xfrm rot="16200000" flipH="1">
            <a:off x="-1093144" y="2793162"/>
            <a:ext cx="3543209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DC4838FB-EE6D-4228-BDCE-324A466C6B76}"/>
              </a:ext>
            </a:extLst>
          </p:cNvPr>
          <p:cNvCxnSpPr>
            <a:cxnSpLocks/>
            <a:stCxn id="3" idx="2"/>
            <a:endCxn id="125" idx="1"/>
          </p:cNvCxnSpPr>
          <p:nvPr/>
        </p:nvCxnSpPr>
        <p:spPr>
          <a:xfrm rot="16200000" flipH="1">
            <a:off x="-1259091" y="2959109"/>
            <a:ext cx="3875102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5B659AC9-8FAF-4CA5-BD4E-BE4894A9CD5E}"/>
              </a:ext>
            </a:extLst>
          </p:cNvPr>
          <p:cNvCxnSpPr>
            <a:cxnSpLocks/>
            <a:stCxn id="3" idx="2"/>
            <a:endCxn id="126" idx="1"/>
          </p:cNvCxnSpPr>
          <p:nvPr/>
        </p:nvCxnSpPr>
        <p:spPr>
          <a:xfrm rot="16200000" flipH="1">
            <a:off x="-1425037" y="3125055"/>
            <a:ext cx="4206995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F7570875-236C-47B4-9FED-F92AFBF833E6}"/>
              </a:ext>
            </a:extLst>
          </p:cNvPr>
          <p:cNvCxnSpPr>
            <a:cxnSpLocks/>
            <a:stCxn id="3" idx="2"/>
            <a:endCxn id="128" idx="1"/>
          </p:cNvCxnSpPr>
          <p:nvPr/>
        </p:nvCxnSpPr>
        <p:spPr>
          <a:xfrm rot="16200000" flipH="1">
            <a:off x="-1590981" y="3290999"/>
            <a:ext cx="4538882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Curved 173">
            <a:extLst>
              <a:ext uri="{FF2B5EF4-FFF2-40B4-BE49-F238E27FC236}">
                <a16:creationId xmlns:a16="http://schemas.microsoft.com/office/drawing/2014/main" id="{4DE8B082-C3C8-4327-89BE-19A9A3C5E0C1}"/>
              </a:ext>
            </a:extLst>
          </p:cNvPr>
          <p:cNvCxnSpPr>
            <a:cxnSpLocks/>
            <a:stCxn id="164" idx="2"/>
            <a:endCxn id="79" idx="1"/>
          </p:cNvCxnSpPr>
          <p:nvPr/>
        </p:nvCxnSpPr>
        <p:spPr>
          <a:xfrm rot="16200000" flipH="1">
            <a:off x="533430" y="2096485"/>
            <a:ext cx="559135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Curved 174">
            <a:extLst>
              <a:ext uri="{FF2B5EF4-FFF2-40B4-BE49-F238E27FC236}">
                <a16:creationId xmlns:a16="http://schemas.microsoft.com/office/drawing/2014/main" id="{E27B090A-13BE-4746-87EF-84972E40FDB5}"/>
              </a:ext>
            </a:extLst>
          </p:cNvPr>
          <p:cNvCxnSpPr>
            <a:cxnSpLocks/>
            <a:stCxn id="164" idx="2"/>
            <a:endCxn id="78" idx="1"/>
          </p:cNvCxnSpPr>
          <p:nvPr/>
        </p:nvCxnSpPr>
        <p:spPr>
          <a:xfrm rot="16200000" flipH="1">
            <a:off x="367483" y="2262432"/>
            <a:ext cx="891028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Curved 177">
            <a:extLst>
              <a:ext uri="{FF2B5EF4-FFF2-40B4-BE49-F238E27FC236}">
                <a16:creationId xmlns:a16="http://schemas.microsoft.com/office/drawing/2014/main" id="{FA6AB79E-12DA-475F-BDD2-5B73908A2F86}"/>
              </a:ext>
            </a:extLst>
          </p:cNvPr>
          <p:cNvCxnSpPr>
            <a:cxnSpLocks/>
            <a:stCxn id="164" idx="2"/>
            <a:endCxn id="77" idx="1"/>
          </p:cNvCxnSpPr>
          <p:nvPr/>
        </p:nvCxnSpPr>
        <p:spPr>
          <a:xfrm rot="16200000" flipH="1">
            <a:off x="201537" y="2428378"/>
            <a:ext cx="1222921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or: Curved 180">
            <a:extLst>
              <a:ext uri="{FF2B5EF4-FFF2-40B4-BE49-F238E27FC236}">
                <a16:creationId xmlns:a16="http://schemas.microsoft.com/office/drawing/2014/main" id="{F8C4F25A-CE41-4945-B988-9FC710911822}"/>
              </a:ext>
            </a:extLst>
          </p:cNvPr>
          <p:cNvCxnSpPr>
            <a:cxnSpLocks/>
            <a:stCxn id="164" idx="2"/>
            <a:endCxn id="75" idx="1"/>
          </p:cNvCxnSpPr>
          <p:nvPr/>
        </p:nvCxnSpPr>
        <p:spPr>
          <a:xfrm rot="16200000" flipH="1">
            <a:off x="35590" y="2594325"/>
            <a:ext cx="1554814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BD7A0AEB-0222-42E2-905E-0486AB3A4EFF}"/>
              </a:ext>
            </a:extLst>
          </p:cNvPr>
          <p:cNvCxnSpPr>
            <a:cxnSpLocks/>
            <a:stCxn id="164" idx="2"/>
            <a:endCxn id="76" idx="1"/>
          </p:cNvCxnSpPr>
          <p:nvPr/>
        </p:nvCxnSpPr>
        <p:spPr>
          <a:xfrm rot="16200000" flipH="1">
            <a:off x="-130356" y="2760271"/>
            <a:ext cx="1886707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Curved 186">
            <a:extLst>
              <a:ext uri="{FF2B5EF4-FFF2-40B4-BE49-F238E27FC236}">
                <a16:creationId xmlns:a16="http://schemas.microsoft.com/office/drawing/2014/main" id="{5958AAE8-4048-42CB-8063-B1B61049CD8D}"/>
              </a:ext>
            </a:extLst>
          </p:cNvPr>
          <p:cNvCxnSpPr>
            <a:cxnSpLocks/>
            <a:stCxn id="164" idx="2"/>
            <a:endCxn id="81" idx="1"/>
          </p:cNvCxnSpPr>
          <p:nvPr/>
        </p:nvCxnSpPr>
        <p:spPr>
          <a:xfrm rot="16200000" flipH="1">
            <a:off x="-296303" y="2926218"/>
            <a:ext cx="2218600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Curved 189">
            <a:extLst>
              <a:ext uri="{FF2B5EF4-FFF2-40B4-BE49-F238E27FC236}">
                <a16:creationId xmlns:a16="http://schemas.microsoft.com/office/drawing/2014/main" id="{1E37DDD5-2CC0-47A3-96B5-B5DDF6EB8179}"/>
              </a:ext>
            </a:extLst>
          </p:cNvPr>
          <p:cNvCxnSpPr>
            <a:cxnSpLocks/>
            <a:stCxn id="164" idx="2"/>
            <a:endCxn id="124" idx="1"/>
          </p:cNvCxnSpPr>
          <p:nvPr/>
        </p:nvCxnSpPr>
        <p:spPr>
          <a:xfrm rot="16200000" flipH="1">
            <a:off x="-628196" y="3258111"/>
            <a:ext cx="2882386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Curved 192">
            <a:extLst>
              <a:ext uri="{FF2B5EF4-FFF2-40B4-BE49-F238E27FC236}">
                <a16:creationId xmlns:a16="http://schemas.microsoft.com/office/drawing/2014/main" id="{D5AE7877-F075-4A3B-B6D8-D4BE4FC7DC2A}"/>
              </a:ext>
            </a:extLst>
          </p:cNvPr>
          <p:cNvCxnSpPr>
            <a:cxnSpLocks/>
            <a:stCxn id="164" idx="2"/>
            <a:endCxn id="125" idx="1"/>
          </p:cNvCxnSpPr>
          <p:nvPr/>
        </p:nvCxnSpPr>
        <p:spPr>
          <a:xfrm rot="16200000" flipH="1">
            <a:off x="-794142" y="3424057"/>
            <a:ext cx="3214279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Curved 195">
            <a:extLst>
              <a:ext uri="{FF2B5EF4-FFF2-40B4-BE49-F238E27FC236}">
                <a16:creationId xmlns:a16="http://schemas.microsoft.com/office/drawing/2014/main" id="{E17A66BD-39B8-440F-AE48-038D17446BC7}"/>
              </a:ext>
            </a:extLst>
          </p:cNvPr>
          <p:cNvCxnSpPr>
            <a:cxnSpLocks/>
            <a:stCxn id="164" idx="2"/>
            <a:endCxn id="126" idx="1"/>
          </p:cNvCxnSpPr>
          <p:nvPr/>
        </p:nvCxnSpPr>
        <p:spPr>
          <a:xfrm rot="16200000" flipH="1">
            <a:off x="-960089" y="3590004"/>
            <a:ext cx="3546172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Curved 198">
            <a:extLst>
              <a:ext uri="{FF2B5EF4-FFF2-40B4-BE49-F238E27FC236}">
                <a16:creationId xmlns:a16="http://schemas.microsoft.com/office/drawing/2014/main" id="{0F9FCF11-414A-4973-86A7-EDF97AFF1A1E}"/>
              </a:ext>
            </a:extLst>
          </p:cNvPr>
          <p:cNvCxnSpPr>
            <a:cxnSpLocks/>
            <a:stCxn id="164" idx="2"/>
            <a:endCxn id="128" idx="1"/>
          </p:cNvCxnSpPr>
          <p:nvPr/>
        </p:nvCxnSpPr>
        <p:spPr>
          <a:xfrm rot="16200000" flipH="1">
            <a:off x="-1126032" y="3755947"/>
            <a:ext cx="3878059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angle 290">
            <a:extLst>
              <a:ext uri="{FF2B5EF4-FFF2-40B4-BE49-F238E27FC236}">
                <a16:creationId xmlns:a16="http://schemas.microsoft.com/office/drawing/2014/main" id="{C595184E-3BCC-4475-A525-664DF955C2AD}"/>
              </a:ext>
            </a:extLst>
          </p:cNvPr>
          <p:cNvSpPr/>
          <p:nvPr/>
        </p:nvSpPr>
        <p:spPr>
          <a:xfrm>
            <a:off x="1191609" y="3782656"/>
            <a:ext cx="232767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2" name="Connector: Elbow 291">
            <a:extLst>
              <a:ext uri="{FF2B5EF4-FFF2-40B4-BE49-F238E27FC236}">
                <a16:creationId xmlns:a16="http://schemas.microsoft.com/office/drawing/2014/main" id="{B725AFCC-CC04-4DB2-A086-BB108B657CDA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1267763" y="4277955"/>
            <a:ext cx="285491" cy="224280"/>
          </a:xfrm>
          <a:prstGeom prst="bentConnector3">
            <a:avLst>
              <a:gd name="adj1" fmla="val 50000"/>
            </a:avLst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or: Curved 294">
            <a:extLst>
              <a:ext uri="{FF2B5EF4-FFF2-40B4-BE49-F238E27FC236}">
                <a16:creationId xmlns:a16="http://schemas.microsoft.com/office/drawing/2014/main" id="{ECF0BF23-FA48-4F93-B5BE-2BD3544BE1D9}"/>
              </a:ext>
            </a:extLst>
          </p:cNvPr>
          <p:cNvCxnSpPr>
            <a:cxnSpLocks/>
            <a:stCxn id="164" idx="2"/>
            <a:endCxn id="80" idx="1"/>
          </p:cNvCxnSpPr>
          <p:nvPr/>
        </p:nvCxnSpPr>
        <p:spPr>
          <a:xfrm rot="16200000" flipH="1">
            <a:off x="787818" y="1842096"/>
            <a:ext cx="227242" cy="446533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>
            <a:extLst>
              <a:ext uri="{FF2B5EF4-FFF2-40B4-BE49-F238E27FC236}">
                <a16:creationId xmlns:a16="http://schemas.microsoft.com/office/drawing/2014/main" id="{50A2E9BF-13A7-4E15-A081-CF7B852BDDF3}"/>
              </a:ext>
            </a:extLst>
          </p:cNvPr>
          <p:cNvSpPr/>
          <p:nvPr/>
        </p:nvSpPr>
        <p:spPr>
          <a:xfrm>
            <a:off x="2776100" y="980307"/>
            <a:ext cx="1846700" cy="1687157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97108AFD-6CE6-40AB-B350-DF180EC5A1C9}"/>
              </a:ext>
            </a:extLst>
          </p:cNvPr>
          <p:cNvSpPr txBox="1"/>
          <p:nvPr/>
        </p:nvSpPr>
        <p:spPr>
          <a:xfrm>
            <a:off x="2776101" y="980308"/>
            <a:ext cx="1804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Standardized health system data</a:t>
            </a:r>
          </a:p>
        </p:txBody>
      </p:sp>
      <p:cxnSp>
        <p:nvCxnSpPr>
          <p:cNvPr id="304" name="Connector: Elbow 303">
            <a:extLst>
              <a:ext uri="{FF2B5EF4-FFF2-40B4-BE49-F238E27FC236}">
                <a16:creationId xmlns:a16="http://schemas.microsoft.com/office/drawing/2014/main" id="{674282C9-F89B-4F6E-A45B-0F21AF3F3B91}"/>
              </a:ext>
            </a:extLst>
          </p:cNvPr>
          <p:cNvCxnSpPr>
            <a:cxnSpLocks/>
            <a:stCxn id="2" idx="3"/>
            <a:endCxn id="300" idx="1"/>
          </p:cNvCxnSpPr>
          <p:nvPr/>
        </p:nvCxnSpPr>
        <p:spPr>
          <a:xfrm>
            <a:off x="1934798" y="1183305"/>
            <a:ext cx="1032281" cy="417636"/>
          </a:xfrm>
          <a:prstGeom prst="bentConnector3">
            <a:avLst>
              <a:gd name="adj1" fmla="val 50000"/>
            </a:avLst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>
            <a:extLst>
              <a:ext uri="{FF2B5EF4-FFF2-40B4-BE49-F238E27FC236}">
                <a16:creationId xmlns:a16="http://schemas.microsoft.com/office/drawing/2014/main" id="{8EDE8089-1055-4030-989D-9341972E456B}"/>
              </a:ext>
            </a:extLst>
          </p:cNvPr>
          <p:cNvSpPr/>
          <p:nvPr/>
        </p:nvSpPr>
        <p:spPr>
          <a:xfrm>
            <a:off x="2776100" y="2703858"/>
            <a:ext cx="1846700" cy="2234609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1757926D-4164-4697-8063-620699DF53C3}"/>
              </a:ext>
            </a:extLst>
          </p:cNvPr>
          <p:cNvSpPr txBox="1"/>
          <p:nvPr/>
        </p:nvSpPr>
        <p:spPr>
          <a:xfrm>
            <a:off x="2776101" y="2683445"/>
            <a:ext cx="1804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Standardized derived elements</a:t>
            </a:r>
          </a:p>
        </p:txBody>
      </p:sp>
      <p:sp>
        <p:nvSpPr>
          <p:cNvPr id="318" name="Rectangle: Rounded Corners 317">
            <a:extLst>
              <a:ext uri="{FF2B5EF4-FFF2-40B4-BE49-F238E27FC236}">
                <a16:creationId xmlns:a16="http://schemas.microsoft.com/office/drawing/2014/main" id="{0DB33C8C-8EB2-46E2-A8A7-E6EA32C646F2}"/>
              </a:ext>
            </a:extLst>
          </p:cNvPr>
          <p:cNvSpPr/>
          <p:nvPr/>
        </p:nvSpPr>
        <p:spPr>
          <a:xfrm>
            <a:off x="2900941" y="4066109"/>
            <a:ext cx="1612947" cy="799581"/>
          </a:xfrm>
          <a:prstGeom prst="roundRect">
            <a:avLst/>
          </a:prstGeom>
          <a:solidFill>
            <a:srgbClr val="7030A0">
              <a:alpha val="58039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A66CF32A-84FA-400F-B340-AAA9571E0AE9}"/>
              </a:ext>
            </a:extLst>
          </p:cNvPr>
          <p:cNvSpPr/>
          <p:nvPr/>
        </p:nvSpPr>
        <p:spPr>
          <a:xfrm>
            <a:off x="2776100" y="4980090"/>
            <a:ext cx="1846700" cy="1020659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C2A275C5-F2CF-4C16-A1CB-818E366C2CA3}"/>
              </a:ext>
            </a:extLst>
          </p:cNvPr>
          <p:cNvSpPr txBox="1"/>
          <p:nvPr/>
        </p:nvSpPr>
        <p:spPr>
          <a:xfrm>
            <a:off x="2872251" y="4950184"/>
            <a:ext cx="1804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Standardized health economics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5FF63905-B9EB-4534-B79B-39F036175066}"/>
              </a:ext>
            </a:extLst>
          </p:cNvPr>
          <p:cNvSpPr txBox="1"/>
          <p:nvPr/>
        </p:nvSpPr>
        <p:spPr>
          <a:xfrm>
            <a:off x="2914613" y="4052954"/>
            <a:ext cx="1650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Results schema</a:t>
            </a: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8D76C0DC-632A-4C14-AE9F-FACED3B1A087}"/>
              </a:ext>
            </a:extLst>
          </p:cNvPr>
          <p:cNvSpPr/>
          <p:nvPr/>
        </p:nvSpPr>
        <p:spPr>
          <a:xfrm>
            <a:off x="2881487" y="1219699"/>
            <a:ext cx="232767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1" name="Connector: Elbow 320">
            <a:extLst>
              <a:ext uri="{FF2B5EF4-FFF2-40B4-BE49-F238E27FC236}">
                <a16:creationId xmlns:a16="http://schemas.microsoft.com/office/drawing/2014/main" id="{71D02C9C-8BA3-4294-BFD9-10A8BF696073}"/>
              </a:ext>
            </a:extLst>
          </p:cNvPr>
          <p:cNvCxnSpPr>
            <a:cxnSpLocks/>
            <a:stCxn id="320" idx="2"/>
            <a:endCxn id="301" idx="1"/>
          </p:cNvCxnSpPr>
          <p:nvPr/>
        </p:nvCxnSpPr>
        <p:spPr>
          <a:xfrm rot="16200000" flipH="1">
            <a:off x="2994399" y="1718470"/>
            <a:ext cx="222812" cy="215869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nector: Curved 355">
            <a:extLst>
              <a:ext uri="{FF2B5EF4-FFF2-40B4-BE49-F238E27FC236}">
                <a16:creationId xmlns:a16="http://schemas.microsoft.com/office/drawing/2014/main" id="{6990F8F8-25F5-45A0-B578-5EBCA6803181}"/>
              </a:ext>
            </a:extLst>
          </p:cNvPr>
          <p:cNvCxnSpPr>
            <a:cxnSpLocks/>
            <a:stCxn id="303" idx="1"/>
            <a:endCxn id="72" idx="3"/>
          </p:cNvCxnSpPr>
          <p:nvPr/>
        </p:nvCxnSpPr>
        <p:spPr>
          <a:xfrm rot="10800000">
            <a:off x="2231180" y="1847092"/>
            <a:ext cx="732086" cy="657739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onnector: Curved 359">
            <a:extLst>
              <a:ext uri="{FF2B5EF4-FFF2-40B4-BE49-F238E27FC236}">
                <a16:creationId xmlns:a16="http://schemas.microsoft.com/office/drawing/2014/main" id="{C712E6A7-ABFE-4568-8540-48219B1DFBBF}"/>
              </a:ext>
            </a:extLst>
          </p:cNvPr>
          <p:cNvCxnSpPr>
            <a:cxnSpLocks/>
            <a:stCxn id="303" idx="1"/>
            <a:endCxn id="80" idx="3"/>
          </p:cNvCxnSpPr>
          <p:nvPr/>
        </p:nvCxnSpPr>
        <p:spPr>
          <a:xfrm rot="10800000">
            <a:off x="2203294" y="2178984"/>
            <a:ext cx="759973" cy="325846"/>
          </a:xfrm>
          <a:prstGeom prst="curvedConnector3">
            <a:avLst>
              <a:gd name="adj1" fmla="val 28693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Connector: Curved 363">
            <a:extLst>
              <a:ext uri="{FF2B5EF4-FFF2-40B4-BE49-F238E27FC236}">
                <a16:creationId xmlns:a16="http://schemas.microsoft.com/office/drawing/2014/main" id="{A7D94BC9-F4D4-4EAF-9597-6162F3F8D9C5}"/>
              </a:ext>
            </a:extLst>
          </p:cNvPr>
          <p:cNvCxnSpPr>
            <a:cxnSpLocks/>
            <a:stCxn id="303" idx="1"/>
            <a:endCxn id="79" idx="3"/>
          </p:cNvCxnSpPr>
          <p:nvPr/>
        </p:nvCxnSpPr>
        <p:spPr>
          <a:xfrm rot="10800000" flipV="1">
            <a:off x="2631842" y="2504829"/>
            <a:ext cx="331425" cy="6047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nector: Curved 366">
            <a:extLst>
              <a:ext uri="{FF2B5EF4-FFF2-40B4-BE49-F238E27FC236}">
                <a16:creationId xmlns:a16="http://schemas.microsoft.com/office/drawing/2014/main" id="{4DE1FD9C-A3F4-437A-A0D9-1D793AABCD58}"/>
              </a:ext>
            </a:extLst>
          </p:cNvPr>
          <p:cNvCxnSpPr>
            <a:cxnSpLocks/>
            <a:stCxn id="303" idx="1"/>
            <a:endCxn id="78" idx="3"/>
          </p:cNvCxnSpPr>
          <p:nvPr/>
        </p:nvCxnSpPr>
        <p:spPr>
          <a:xfrm rot="10800000" flipV="1">
            <a:off x="2631842" y="2504830"/>
            <a:ext cx="331425" cy="337940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Connector: Curved 369">
            <a:extLst>
              <a:ext uri="{FF2B5EF4-FFF2-40B4-BE49-F238E27FC236}">
                <a16:creationId xmlns:a16="http://schemas.microsoft.com/office/drawing/2014/main" id="{55680604-6F70-4ADC-9DAB-1C67E994962E}"/>
              </a:ext>
            </a:extLst>
          </p:cNvPr>
          <p:cNvCxnSpPr>
            <a:cxnSpLocks/>
            <a:stCxn id="303" idx="1"/>
            <a:endCxn id="77" idx="3"/>
          </p:cNvCxnSpPr>
          <p:nvPr/>
        </p:nvCxnSpPr>
        <p:spPr>
          <a:xfrm rot="10800000" flipV="1">
            <a:off x="2631842" y="2504829"/>
            <a:ext cx="331425" cy="669833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onnector: Curved 372">
            <a:extLst>
              <a:ext uri="{FF2B5EF4-FFF2-40B4-BE49-F238E27FC236}">
                <a16:creationId xmlns:a16="http://schemas.microsoft.com/office/drawing/2014/main" id="{422947C6-3FCA-4CCD-A32D-4CF6BEB5AED2}"/>
              </a:ext>
            </a:extLst>
          </p:cNvPr>
          <p:cNvCxnSpPr>
            <a:cxnSpLocks/>
            <a:stCxn id="303" idx="1"/>
            <a:endCxn id="75" idx="3"/>
          </p:cNvCxnSpPr>
          <p:nvPr/>
        </p:nvCxnSpPr>
        <p:spPr>
          <a:xfrm rot="10800000" flipV="1">
            <a:off x="2631842" y="2504830"/>
            <a:ext cx="331425" cy="1001726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or: Curved 375">
            <a:extLst>
              <a:ext uri="{FF2B5EF4-FFF2-40B4-BE49-F238E27FC236}">
                <a16:creationId xmlns:a16="http://schemas.microsoft.com/office/drawing/2014/main" id="{77C217B0-2117-4810-A7A4-F2C63FD03879}"/>
              </a:ext>
            </a:extLst>
          </p:cNvPr>
          <p:cNvCxnSpPr>
            <a:cxnSpLocks/>
            <a:stCxn id="303" idx="1"/>
            <a:endCxn id="76" idx="3"/>
          </p:cNvCxnSpPr>
          <p:nvPr/>
        </p:nvCxnSpPr>
        <p:spPr>
          <a:xfrm rot="10800000" flipV="1">
            <a:off x="2631842" y="2504829"/>
            <a:ext cx="331425" cy="1333619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nector: Curved 378">
            <a:extLst>
              <a:ext uri="{FF2B5EF4-FFF2-40B4-BE49-F238E27FC236}">
                <a16:creationId xmlns:a16="http://schemas.microsoft.com/office/drawing/2014/main" id="{9E4D1C4A-52AC-43FE-81CC-4164C2B87B9E}"/>
              </a:ext>
            </a:extLst>
          </p:cNvPr>
          <p:cNvCxnSpPr>
            <a:cxnSpLocks/>
            <a:stCxn id="303" idx="1"/>
            <a:endCxn id="81" idx="3"/>
          </p:cNvCxnSpPr>
          <p:nvPr/>
        </p:nvCxnSpPr>
        <p:spPr>
          <a:xfrm rot="10800000" flipV="1">
            <a:off x="2631842" y="2504830"/>
            <a:ext cx="331425" cy="1665512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Curved 385">
            <a:extLst>
              <a:ext uri="{FF2B5EF4-FFF2-40B4-BE49-F238E27FC236}">
                <a16:creationId xmlns:a16="http://schemas.microsoft.com/office/drawing/2014/main" id="{D1D4998A-3350-4FB8-A7BB-F42639867CE3}"/>
              </a:ext>
            </a:extLst>
          </p:cNvPr>
          <p:cNvCxnSpPr>
            <a:cxnSpLocks/>
            <a:stCxn id="303" idx="1"/>
            <a:endCxn id="124" idx="3"/>
          </p:cNvCxnSpPr>
          <p:nvPr/>
        </p:nvCxnSpPr>
        <p:spPr>
          <a:xfrm rot="10800000" flipV="1">
            <a:off x="2631842" y="2504830"/>
            <a:ext cx="331425" cy="2329298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nector: Curved 388">
            <a:extLst>
              <a:ext uri="{FF2B5EF4-FFF2-40B4-BE49-F238E27FC236}">
                <a16:creationId xmlns:a16="http://schemas.microsoft.com/office/drawing/2014/main" id="{B2DD0792-6489-4F30-BEF4-05EA3DB54528}"/>
              </a:ext>
            </a:extLst>
          </p:cNvPr>
          <p:cNvCxnSpPr>
            <a:cxnSpLocks/>
            <a:stCxn id="303" idx="1"/>
            <a:endCxn id="125" idx="3"/>
          </p:cNvCxnSpPr>
          <p:nvPr/>
        </p:nvCxnSpPr>
        <p:spPr>
          <a:xfrm rot="10800000" flipV="1">
            <a:off x="2631842" y="2504829"/>
            <a:ext cx="331425" cy="2661191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nector: Curved 402">
            <a:extLst>
              <a:ext uri="{FF2B5EF4-FFF2-40B4-BE49-F238E27FC236}">
                <a16:creationId xmlns:a16="http://schemas.microsoft.com/office/drawing/2014/main" id="{6DF4A916-50C8-4C0B-BCAD-8F0606A5A3FA}"/>
              </a:ext>
            </a:extLst>
          </p:cNvPr>
          <p:cNvCxnSpPr>
            <a:cxnSpLocks/>
            <a:stCxn id="303" idx="3"/>
            <a:endCxn id="402" idx="2"/>
          </p:cNvCxnSpPr>
          <p:nvPr/>
        </p:nvCxnSpPr>
        <p:spPr>
          <a:xfrm flipV="1">
            <a:off x="4183070" y="2326817"/>
            <a:ext cx="85437" cy="178013"/>
          </a:xfrm>
          <a:prstGeom prst="curvedConnector2">
            <a:avLst/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onnector: Curved 421">
            <a:extLst>
              <a:ext uri="{FF2B5EF4-FFF2-40B4-BE49-F238E27FC236}">
                <a16:creationId xmlns:a16="http://schemas.microsoft.com/office/drawing/2014/main" id="{8EA5CFD7-88B6-4808-BFE1-D056466A6770}"/>
              </a:ext>
            </a:extLst>
          </p:cNvPr>
          <p:cNvCxnSpPr>
            <a:cxnSpLocks/>
            <a:stCxn id="302" idx="1"/>
            <a:endCxn id="72" idx="3"/>
          </p:cNvCxnSpPr>
          <p:nvPr/>
        </p:nvCxnSpPr>
        <p:spPr>
          <a:xfrm rot="10800000">
            <a:off x="2231180" y="1847091"/>
            <a:ext cx="732086" cy="373236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onnector: Curved 424">
            <a:extLst>
              <a:ext uri="{FF2B5EF4-FFF2-40B4-BE49-F238E27FC236}">
                <a16:creationId xmlns:a16="http://schemas.microsoft.com/office/drawing/2014/main" id="{9B796588-5503-4D2F-B428-76386407805C}"/>
              </a:ext>
            </a:extLst>
          </p:cNvPr>
          <p:cNvCxnSpPr>
            <a:cxnSpLocks/>
            <a:stCxn id="302" idx="1"/>
            <a:endCxn id="80" idx="3"/>
          </p:cNvCxnSpPr>
          <p:nvPr/>
        </p:nvCxnSpPr>
        <p:spPr>
          <a:xfrm rot="10800000">
            <a:off x="2203294" y="2178985"/>
            <a:ext cx="759973" cy="41343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Rectangle 440">
            <a:extLst>
              <a:ext uri="{FF2B5EF4-FFF2-40B4-BE49-F238E27FC236}">
                <a16:creationId xmlns:a16="http://schemas.microsoft.com/office/drawing/2014/main" id="{167B23E3-67DE-4CAD-A45D-C48F68A43579}"/>
              </a:ext>
            </a:extLst>
          </p:cNvPr>
          <p:cNvSpPr/>
          <p:nvPr/>
        </p:nvSpPr>
        <p:spPr>
          <a:xfrm>
            <a:off x="4662071" y="976549"/>
            <a:ext cx="1887123" cy="1071562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C14586B5-1ADB-4511-8D95-CE05D0856BA0}"/>
              </a:ext>
            </a:extLst>
          </p:cNvPr>
          <p:cNvSpPr txBox="1"/>
          <p:nvPr/>
        </p:nvSpPr>
        <p:spPr>
          <a:xfrm>
            <a:off x="4663767" y="976550"/>
            <a:ext cx="1887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Standardized metadata</a:t>
            </a: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08A888D2-284C-4368-95C2-87339BC40BFA}"/>
              </a:ext>
            </a:extLst>
          </p:cNvPr>
          <p:cNvSpPr/>
          <p:nvPr/>
        </p:nvSpPr>
        <p:spPr>
          <a:xfrm>
            <a:off x="4662071" y="2092511"/>
            <a:ext cx="1887123" cy="3904479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A5801DEC-29E6-4C57-9060-4D6ABBA641FC}"/>
              </a:ext>
            </a:extLst>
          </p:cNvPr>
          <p:cNvSpPr txBox="1"/>
          <p:nvPr/>
        </p:nvSpPr>
        <p:spPr>
          <a:xfrm>
            <a:off x="4663767" y="2076592"/>
            <a:ext cx="1885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Standardized vocabularies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354FBA81-DD69-4FD0-ABE4-2DE7B85D04EB}"/>
              </a:ext>
            </a:extLst>
          </p:cNvPr>
          <p:cNvSpPr/>
          <p:nvPr/>
        </p:nvSpPr>
        <p:spPr>
          <a:xfrm>
            <a:off x="4725983" y="2594439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Concept</a:t>
            </a: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1A1E56B5-CD78-43DC-8512-4938AF1ADA63}"/>
              </a:ext>
            </a:extLst>
          </p:cNvPr>
          <p:cNvSpPr/>
          <p:nvPr/>
        </p:nvSpPr>
        <p:spPr>
          <a:xfrm>
            <a:off x="4725983" y="2941549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Vocabulary</a:t>
            </a:r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3329994F-9411-4CD0-96DC-46189623F9B5}"/>
              </a:ext>
            </a:extLst>
          </p:cNvPr>
          <p:cNvSpPr/>
          <p:nvPr/>
        </p:nvSpPr>
        <p:spPr>
          <a:xfrm>
            <a:off x="4725983" y="3288659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Domain</a:t>
            </a:r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A8F67D02-51A8-40AE-AFCA-D090FB8F6BC6}"/>
              </a:ext>
            </a:extLst>
          </p:cNvPr>
          <p:cNvSpPr/>
          <p:nvPr/>
        </p:nvSpPr>
        <p:spPr>
          <a:xfrm>
            <a:off x="4725983" y="3635769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Concept_class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15EE99D3-1530-4E65-9FE0-AC60FAC57963}"/>
              </a:ext>
            </a:extLst>
          </p:cNvPr>
          <p:cNvSpPr/>
          <p:nvPr/>
        </p:nvSpPr>
        <p:spPr>
          <a:xfrm>
            <a:off x="4725983" y="3982879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Concept_relationship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C0A9660C-DE59-4A98-84BF-DCA6932D9684}"/>
              </a:ext>
            </a:extLst>
          </p:cNvPr>
          <p:cNvSpPr/>
          <p:nvPr/>
        </p:nvSpPr>
        <p:spPr>
          <a:xfrm>
            <a:off x="4725983" y="4329989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Relationship</a:t>
            </a:r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BA5DECEE-1395-4A45-BAD0-9F2069E2D034}"/>
              </a:ext>
            </a:extLst>
          </p:cNvPr>
          <p:cNvSpPr/>
          <p:nvPr/>
        </p:nvSpPr>
        <p:spPr>
          <a:xfrm>
            <a:off x="4725983" y="4677099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Concept_synonym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76263571-02DF-4E28-B205-4C793EF2017B}"/>
              </a:ext>
            </a:extLst>
          </p:cNvPr>
          <p:cNvSpPr/>
          <p:nvPr/>
        </p:nvSpPr>
        <p:spPr>
          <a:xfrm>
            <a:off x="4725983" y="5024209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Concept_ancestor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48B2CCCB-55DE-4C4A-8A00-FC2E637F2B4A}"/>
              </a:ext>
            </a:extLst>
          </p:cNvPr>
          <p:cNvSpPr/>
          <p:nvPr/>
        </p:nvSpPr>
        <p:spPr>
          <a:xfrm>
            <a:off x="4725983" y="5371319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Source_to_concept_map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1D3ED3FD-0B6C-4852-AD6D-6E129A4160CA}"/>
              </a:ext>
            </a:extLst>
          </p:cNvPr>
          <p:cNvSpPr/>
          <p:nvPr/>
        </p:nvSpPr>
        <p:spPr>
          <a:xfrm>
            <a:off x="4725983" y="5718428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Drug_strength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54A50B-6009-4700-9A9B-344A9B0729F8}"/>
              </a:ext>
            </a:extLst>
          </p:cNvPr>
          <p:cNvSpPr/>
          <p:nvPr/>
        </p:nvSpPr>
        <p:spPr>
          <a:xfrm>
            <a:off x="250778" y="1075690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962B0D7-5646-4C87-8A32-0E97042DE3C4}"/>
              </a:ext>
            </a:extLst>
          </p:cNvPr>
          <p:cNvSpPr/>
          <p:nvPr/>
        </p:nvSpPr>
        <p:spPr>
          <a:xfrm>
            <a:off x="555137" y="1407583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Observation_period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50BCA4-5488-4077-8497-EB720E0B949E}"/>
              </a:ext>
            </a:extLst>
          </p:cNvPr>
          <p:cNvSpPr/>
          <p:nvPr/>
        </p:nvSpPr>
        <p:spPr>
          <a:xfrm>
            <a:off x="947821" y="3398941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Device_exposure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D91CA78-284C-47C5-A9FD-C8C4C025AA7E}"/>
              </a:ext>
            </a:extLst>
          </p:cNvPr>
          <p:cNvSpPr/>
          <p:nvPr/>
        </p:nvSpPr>
        <p:spPr>
          <a:xfrm>
            <a:off x="947821" y="3730834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Measurement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A741BD0-EBF1-47A4-9526-69F8F862B532}"/>
              </a:ext>
            </a:extLst>
          </p:cNvPr>
          <p:cNvSpPr/>
          <p:nvPr/>
        </p:nvSpPr>
        <p:spPr>
          <a:xfrm>
            <a:off x="947821" y="3067048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Procedure_occurrence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BFE9A58-ED21-4024-8132-DF7D0FD27D37}"/>
              </a:ext>
            </a:extLst>
          </p:cNvPr>
          <p:cNvSpPr/>
          <p:nvPr/>
        </p:nvSpPr>
        <p:spPr>
          <a:xfrm>
            <a:off x="947821" y="2735155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Drug_exposure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8599285-EB0A-4BE7-8F16-7F8301668AC6}"/>
              </a:ext>
            </a:extLst>
          </p:cNvPr>
          <p:cNvSpPr/>
          <p:nvPr/>
        </p:nvSpPr>
        <p:spPr>
          <a:xfrm>
            <a:off x="947821" y="2403262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Condition_occurrence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8DB14D1-F85E-43BE-BFB8-81E4C5715922}"/>
              </a:ext>
            </a:extLst>
          </p:cNvPr>
          <p:cNvSpPr/>
          <p:nvPr/>
        </p:nvSpPr>
        <p:spPr>
          <a:xfrm>
            <a:off x="1124706" y="2071369"/>
            <a:ext cx="1078587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Visit_detail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E35D9BE-41AD-4243-869F-67E25C964085}"/>
              </a:ext>
            </a:extLst>
          </p:cNvPr>
          <p:cNvSpPr/>
          <p:nvPr/>
        </p:nvSpPr>
        <p:spPr>
          <a:xfrm>
            <a:off x="947821" y="4062727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ED51844-7EA0-4C2C-973E-8F460FA0CDD7}"/>
              </a:ext>
            </a:extLst>
          </p:cNvPr>
          <p:cNvSpPr/>
          <p:nvPr/>
        </p:nvSpPr>
        <p:spPr>
          <a:xfrm>
            <a:off x="1553254" y="4394620"/>
            <a:ext cx="1078587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Note_NLP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86497AC-E279-4711-8602-9449F9299D41}"/>
              </a:ext>
            </a:extLst>
          </p:cNvPr>
          <p:cNvSpPr/>
          <p:nvPr/>
        </p:nvSpPr>
        <p:spPr>
          <a:xfrm>
            <a:off x="947821" y="4726513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Survey_conduct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5F67740-01C0-4184-89DA-A04153C18C42}"/>
              </a:ext>
            </a:extLst>
          </p:cNvPr>
          <p:cNvSpPr/>
          <p:nvPr/>
        </p:nvSpPr>
        <p:spPr>
          <a:xfrm>
            <a:off x="947821" y="5058406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Observation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666EF4E-DB77-46B1-BFC8-BC7415AFE1FA}"/>
              </a:ext>
            </a:extLst>
          </p:cNvPr>
          <p:cNvSpPr/>
          <p:nvPr/>
        </p:nvSpPr>
        <p:spPr>
          <a:xfrm>
            <a:off x="947821" y="5390299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Specimen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F6BCE74-037A-45DD-9083-870A82D8F5E9}"/>
              </a:ext>
            </a:extLst>
          </p:cNvPr>
          <p:cNvSpPr/>
          <p:nvPr/>
        </p:nvSpPr>
        <p:spPr>
          <a:xfrm>
            <a:off x="947821" y="5722186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Fact_relationship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82857F47-DE5A-458B-BA93-8867AEF82075}"/>
              </a:ext>
            </a:extLst>
          </p:cNvPr>
          <p:cNvSpPr/>
          <p:nvPr/>
        </p:nvSpPr>
        <p:spPr>
          <a:xfrm>
            <a:off x="2967079" y="1493326"/>
            <a:ext cx="1468072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Location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074B34B3-9BE0-479E-AAE1-A627EB4AAEDB}"/>
              </a:ext>
            </a:extLst>
          </p:cNvPr>
          <p:cNvSpPr/>
          <p:nvPr/>
        </p:nvSpPr>
        <p:spPr>
          <a:xfrm>
            <a:off x="3213740" y="1830196"/>
            <a:ext cx="1217598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Location_history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E7AB1F1D-504F-4DB5-BE7D-871727CE7E66}"/>
              </a:ext>
            </a:extLst>
          </p:cNvPr>
          <p:cNvSpPr/>
          <p:nvPr/>
        </p:nvSpPr>
        <p:spPr>
          <a:xfrm>
            <a:off x="2963266" y="2112712"/>
            <a:ext cx="1468072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Care_site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27FAEC78-5BC2-4563-96B5-CB13D861C3D0}"/>
              </a:ext>
            </a:extLst>
          </p:cNvPr>
          <p:cNvSpPr/>
          <p:nvPr/>
        </p:nvSpPr>
        <p:spPr>
          <a:xfrm>
            <a:off x="2963266" y="2397215"/>
            <a:ext cx="121980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Provider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DC46DBAD-4161-417B-BD0B-920A2B5F708B}"/>
              </a:ext>
            </a:extLst>
          </p:cNvPr>
          <p:cNvSpPr/>
          <p:nvPr/>
        </p:nvSpPr>
        <p:spPr>
          <a:xfrm>
            <a:off x="2967079" y="3200221"/>
            <a:ext cx="1468072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Condition_era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B4374EFE-0883-4467-AA95-8F839A73C544}"/>
              </a:ext>
            </a:extLst>
          </p:cNvPr>
          <p:cNvSpPr/>
          <p:nvPr/>
        </p:nvSpPr>
        <p:spPr>
          <a:xfrm>
            <a:off x="2963266" y="3464615"/>
            <a:ext cx="1468072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Drug_era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4C711455-641C-4744-8CEF-38730B05E1CA}"/>
              </a:ext>
            </a:extLst>
          </p:cNvPr>
          <p:cNvSpPr/>
          <p:nvPr/>
        </p:nvSpPr>
        <p:spPr>
          <a:xfrm>
            <a:off x="2963266" y="3727482"/>
            <a:ext cx="1468072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Dose_era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481D341F-9621-47C2-8092-BC37AD8BD710}"/>
              </a:ext>
            </a:extLst>
          </p:cNvPr>
          <p:cNvSpPr/>
          <p:nvPr/>
        </p:nvSpPr>
        <p:spPr>
          <a:xfrm>
            <a:off x="2962048" y="4338204"/>
            <a:ext cx="1468072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Cohort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1D979FB8-3CA9-4E7D-B88E-B49584A46A3F}"/>
              </a:ext>
            </a:extLst>
          </p:cNvPr>
          <p:cNvSpPr/>
          <p:nvPr/>
        </p:nvSpPr>
        <p:spPr>
          <a:xfrm>
            <a:off x="2962048" y="4592123"/>
            <a:ext cx="1468072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Cohort_definition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859C1767-D163-4A10-ACB9-D31775CBCA22}"/>
              </a:ext>
            </a:extLst>
          </p:cNvPr>
          <p:cNvSpPr/>
          <p:nvPr/>
        </p:nvSpPr>
        <p:spPr>
          <a:xfrm>
            <a:off x="2963266" y="5718428"/>
            <a:ext cx="1468072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Payer_plan_period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A06F5B4B-7DD9-4231-9A28-D687420AE432}"/>
              </a:ext>
            </a:extLst>
          </p:cNvPr>
          <p:cNvSpPr/>
          <p:nvPr/>
        </p:nvSpPr>
        <p:spPr>
          <a:xfrm>
            <a:off x="2963266" y="5461577"/>
            <a:ext cx="1468072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Cost</a:t>
            </a: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445BC487-E83B-49EF-9C70-92E008FD836C}"/>
              </a:ext>
            </a:extLst>
          </p:cNvPr>
          <p:cNvSpPr/>
          <p:nvPr/>
        </p:nvSpPr>
        <p:spPr>
          <a:xfrm>
            <a:off x="4725983" y="1496012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CDM_source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9B18A6FE-AC40-4E80-9FEB-09ED04C167DE}"/>
              </a:ext>
            </a:extLst>
          </p:cNvPr>
          <p:cNvSpPr/>
          <p:nvPr/>
        </p:nvSpPr>
        <p:spPr>
          <a:xfrm>
            <a:off x="4725983" y="1767350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Metadata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A970905-0E5F-4257-B8D8-C2B0527AD6E2}"/>
              </a:ext>
            </a:extLst>
          </p:cNvPr>
          <p:cNvSpPr/>
          <p:nvPr/>
        </p:nvSpPr>
        <p:spPr>
          <a:xfrm>
            <a:off x="561789" y="1456442"/>
            <a:ext cx="232767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53A24F7-0220-45F9-A4D5-1659EA136B8F}"/>
              </a:ext>
            </a:extLst>
          </p:cNvPr>
          <p:cNvSpPr/>
          <p:nvPr/>
        </p:nvSpPr>
        <p:spPr>
          <a:xfrm>
            <a:off x="547160" y="1739476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Visit_occurrence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63" name="Connector: Elbow 462">
            <a:extLst>
              <a:ext uri="{FF2B5EF4-FFF2-40B4-BE49-F238E27FC236}">
                <a16:creationId xmlns:a16="http://schemas.microsoft.com/office/drawing/2014/main" id="{2EA76F4F-B310-4814-9472-270D0FB14FE9}"/>
              </a:ext>
            </a:extLst>
          </p:cNvPr>
          <p:cNvCxnSpPr>
            <a:cxnSpLocks/>
            <a:stCxn id="3" idx="2"/>
            <a:endCxn id="80" idx="1"/>
          </p:cNvCxnSpPr>
          <p:nvPr/>
        </p:nvCxnSpPr>
        <p:spPr>
          <a:xfrm rot="16200000" flipH="1">
            <a:off x="322870" y="1377147"/>
            <a:ext cx="888065" cy="715607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C03C88E-9A3A-49FB-BF4D-631AA056618C}"/>
              </a:ext>
            </a:extLst>
          </p:cNvPr>
          <p:cNvSpPr/>
          <p:nvPr/>
        </p:nvSpPr>
        <p:spPr>
          <a:xfrm>
            <a:off x="292715" y="795619"/>
            <a:ext cx="232767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99CC85C3-D57B-44BE-8B5E-7D34BA9AE371}"/>
              </a:ext>
            </a:extLst>
          </p:cNvPr>
          <p:cNvSpPr/>
          <p:nvPr/>
        </p:nvSpPr>
        <p:spPr>
          <a:xfrm>
            <a:off x="4152123" y="1831517"/>
            <a:ext cx="232767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8" name="Connector: Curved 417">
            <a:extLst>
              <a:ext uri="{FF2B5EF4-FFF2-40B4-BE49-F238E27FC236}">
                <a16:creationId xmlns:a16="http://schemas.microsoft.com/office/drawing/2014/main" id="{3860588D-E9AC-4482-AAA7-19D530D81B19}"/>
              </a:ext>
            </a:extLst>
          </p:cNvPr>
          <p:cNvCxnSpPr>
            <a:cxnSpLocks/>
            <a:stCxn id="302" idx="3"/>
            <a:endCxn id="300" idx="3"/>
          </p:cNvCxnSpPr>
          <p:nvPr/>
        </p:nvCxnSpPr>
        <p:spPr>
          <a:xfrm flipV="1">
            <a:off x="4431338" y="1600941"/>
            <a:ext cx="3813" cy="619386"/>
          </a:xfrm>
          <a:prstGeom prst="curvedConnector3">
            <a:avLst>
              <a:gd name="adj1" fmla="val 6095279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514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6AD93ACCF9B89429D5F814A1B934813" ma:contentTypeVersion="11" ma:contentTypeDescription="新しいドキュメントを作成します。" ma:contentTypeScope="" ma:versionID="a9cab35011a557c1232e9e1918db7064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36c473bbc383ceb924bb8d2cdd9a2de6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3AD6FCD-365A-4271-987F-D03EBD5C76E3}"/>
</file>

<file path=customXml/itemProps2.xml><?xml version="1.0" encoding="utf-8"?>
<ds:datastoreItem xmlns:ds="http://schemas.openxmlformats.org/officeDocument/2006/customXml" ds:itemID="{33389EBA-C720-4BEE-AAA8-58E02C96FFFC}"/>
</file>

<file path=customXml/itemProps3.xml><?xml version="1.0" encoding="utf-8"?>
<ds:datastoreItem xmlns:ds="http://schemas.openxmlformats.org/officeDocument/2006/customXml" ds:itemID="{1DA5568D-05C5-417B-B9B3-686B849C206F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111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22</cp:revision>
  <dcterms:created xsi:type="dcterms:W3CDTF">2019-07-03T06:21:21Z</dcterms:created>
  <dcterms:modified xsi:type="dcterms:W3CDTF">2019-07-03T07:39:29Z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  <property fmtid="{D5CDD505-2E9C-101B-9397-08002B2CF9AE}" pid="3" name="MediaServiceImageTags">
    <vt:lpwstr/>
  </property>
</Properties>
</file>