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F922EB-61B5-4F39-A770-642F1C7E7EFD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