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F6AD93ACCF9B89429D5F814A1B934813" ma:contentTypeVersion="11" ma:contentTypeDescription="新しいドキュメントを作成します。" ma:contentTypeScope="" ma:versionID="a9cab35011a557c1232e9e1918db7064">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36c473bbc383ceb924bb8d2cdd9a2de6"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画像タグ"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8880AA0-5D5F-435B-AD8F-C68728057587}"/>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