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80" d="100"/>
          <a:sy n="180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339BB6-8AB1-4706-8592-1D264A376F31}"/>
              </a:ext>
            </a:extLst>
          </p:cNvPr>
          <p:cNvSpPr/>
          <p:nvPr/>
        </p:nvSpPr>
        <p:spPr>
          <a:xfrm>
            <a:off x="78788" y="754484"/>
            <a:ext cx="3051243" cy="1948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1122874" y="90148"/>
            <a:ext cx="963069" cy="504465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Research question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B9D2E044-8E58-40EE-8C0E-F7388659F344}"/>
              </a:ext>
            </a:extLst>
          </p:cNvPr>
          <p:cNvSpPr/>
          <p:nvPr/>
        </p:nvSpPr>
        <p:spPr>
          <a:xfrm>
            <a:off x="159563" y="1387840"/>
            <a:ext cx="1394111" cy="1079095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Protocol</a:t>
            </a:r>
            <a:r>
              <a:rPr lang="en-US" sz="1100" dirty="0"/>
              <a:t>: Full (human-readable) description</a:t>
            </a:r>
            <a:endParaRPr lang="en-US" sz="1100" b="1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rot="16200000" flipH="1">
            <a:off x="1507798" y="657872"/>
            <a:ext cx="19322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E17A42B-630E-434E-9925-81D1D8FCEB27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 rot="16200000" flipH="1">
            <a:off x="796325" y="1327545"/>
            <a:ext cx="12058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9C4C874-9442-434E-9765-033CFB8788E6}"/>
              </a:ext>
            </a:extLst>
          </p:cNvPr>
          <p:cNvSpPr/>
          <p:nvPr/>
        </p:nvSpPr>
        <p:spPr>
          <a:xfrm>
            <a:off x="159562" y="846845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Write protocol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1F8392-F8B0-4418-8755-C9989FCE16DD}"/>
              </a:ext>
            </a:extLst>
          </p:cNvPr>
          <p:cNvSpPr/>
          <p:nvPr/>
        </p:nvSpPr>
        <p:spPr>
          <a:xfrm>
            <a:off x="1651019" y="846845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Implement study</a:t>
            </a:r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9EC5B78E-94F6-4894-948E-DD6E3FB02234}"/>
              </a:ext>
            </a:extLst>
          </p:cNvPr>
          <p:cNvSpPr/>
          <p:nvPr/>
        </p:nvSpPr>
        <p:spPr>
          <a:xfrm>
            <a:off x="1651020" y="1387840"/>
            <a:ext cx="1394111" cy="729499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Study package:</a:t>
            </a:r>
            <a:r>
              <a:rPr lang="en-US" sz="1100" dirty="0"/>
              <a:t> Full (machine-readable) implementation</a:t>
            </a:r>
            <a:endParaRPr lang="en-US" sz="11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94BBF1-7A85-45F3-A75E-AD1613641D66}"/>
              </a:ext>
            </a:extLst>
          </p:cNvPr>
          <p:cNvSpPr/>
          <p:nvPr/>
        </p:nvSpPr>
        <p:spPr>
          <a:xfrm>
            <a:off x="1651019" y="2208469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diagnostics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19C69D1-EFEA-4AE3-94EA-52119626B7B2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 rot="16200000" flipH="1">
            <a:off x="2287782" y="1327545"/>
            <a:ext cx="12058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5477A64-38B8-47ED-B0CC-EE65F3D87991}"/>
              </a:ext>
            </a:extLst>
          </p:cNvPr>
          <p:cNvCxnSpPr>
            <a:cxnSpLocks/>
            <a:stCxn id="43" idx="2"/>
            <a:endCxn id="53" idx="0"/>
          </p:cNvCxnSpPr>
          <p:nvPr/>
        </p:nvCxnSpPr>
        <p:spPr>
          <a:xfrm rot="5400000">
            <a:off x="2278397" y="2138790"/>
            <a:ext cx="13935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BBDD9765-7C5C-4588-943D-DC8F0FEB212B}"/>
              </a:ext>
            </a:extLst>
          </p:cNvPr>
          <p:cNvSpPr/>
          <p:nvPr/>
        </p:nvSpPr>
        <p:spPr>
          <a:xfrm>
            <a:off x="239175" y="1972340"/>
            <a:ext cx="1234887" cy="2504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Full diagnostics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1A41710-ABC6-4BE6-B723-3569BD42FDB0}"/>
              </a:ext>
            </a:extLst>
          </p:cNvPr>
          <p:cNvCxnSpPr>
            <a:cxnSpLocks/>
            <a:stCxn id="53" idx="1"/>
            <a:endCxn id="60" idx="2"/>
          </p:cNvCxnSpPr>
          <p:nvPr/>
        </p:nvCxnSpPr>
        <p:spPr>
          <a:xfrm rot="10800000">
            <a:off x="856619" y="2206191"/>
            <a:ext cx="794400" cy="21248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A12BCF0-BD6B-4830-B89C-AD2612B755F9}"/>
              </a:ext>
            </a:extLst>
          </p:cNvPr>
          <p:cNvSpPr/>
          <p:nvPr/>
        </p:nvSpPr>
        <p:spPr>
          <a:xfrm>
            <a:off x="3379314" y="1028742"/>
            <a:ext cx="1234887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Register protocol &amp; study package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6CFCB1D-5934-489D-A36D-952608DB4701}"/>
              </a:ext>
            </a:extLst>
          </p:cNvPr>
          <p:cNvSpPr/>
          <p:nvPr/>
        </p:nvSpPr>
        <p:spPr>
          <a:xfrm>
            <a:off x="3379314" y="1640104"/>
            <a:ext cx="1234887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study</a:t>
            </a:r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AAED5AC7-A8BE-40E1-B935-2E4B0F52E9CD}"/>
              </a:ext>
            </a:extLst>
          </p:cNvPr>
          <p:cNvSpPr/>
          <p:nvPr/>
        </p:nvSpPr>
        <p:spPr>
          <a:xfrm>
            <a:off x="3379313" y="2290521"/>
            <a:ext cx="1234887" cy="353968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Results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D9D233E-1E02-4168-A9D6-2167907A2CBC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 rot="5400000">
            <a:off x="3881754" y="2175516"/>
            <a:ext cx="23000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8AF310C7-08DD-4EAE-933D-4EE3B5990809}"/>
              </a:ext>
            </a:extLst>
          </p:cNvPr>
          <p:cNvCxnSpPr>
            <a:cxnSpLocks/>
            <a:stCxn id="6" idx="3"/>
            <a:endCxn id="68" idx="1"/>
          </p:cNvCxnSpPr>
          <p:nvPr/>
        </p:nvCxnSpPr>
        <p:spPr>
          <a:xfrm flipV="1">
            <a:off x="3130031" y="1238946"/>
            <a:ext cx="249283" cy="4897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06B26EA-875D-4B3F-B4F5-2723F3C359CE}"/>
              </a:ext>
            </a:extLst>
          </p:cNvPr>
          <p:cNvCxnSpPr>
            <a:cxnSpLocks/>
            <a:stCxn id="6" idx="3"/>
            <a:endCxn id="69" idx="1"/>
          </p:cNvCxnSpPr>
          <p:nvPr/>
        </p:nvCxnSpPr>
        <p:spPr>
          <a:xfrm>
            <a:off x="3130031" y="1728727"/>
            <a:ext cx="249283" cy="1215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a9cab35011a557c1232e9e1918db7064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36c473bbc383ceb924bb8d2cdd9a2de6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6886916-84FE-4538-8193-40F65AF027F7}"/>
</file>

<file path=customXml/itemProps2.xml><?xml version="1.0" encoding="utf-8"?>
<ds:datastoreItem xmlns:ds="http://schemas.openxmlformats.org/officeDocument/2006/customXml" ds:itemID="{693EA412-7958-4861-A23B-3E9975C1A85E}"/>
</file>

<file path=customXml/itemProps3.xml><?xml version="1.0" encoding="utf-8"?>
<ds:datastoreItem xmlns:ds="http://schemas.openxmlformats.org/officeDocument/2006/customXml" ds:itemID="{739CC3C8-62CF-46D3-912C-B8135DF1ADE3}"/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13</cp:revision>
  <dcterms:created xsi:type="dcterms:W3CDTF">2019-07-10T10:35:03Z</dcterms:created>
  <dcterms:modified xsi:type="dcterms:W3CDTF">2019-08-09T06:21:55Z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