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51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1614" y="8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2.xml"/><Relationship Id="rId3" Type="http://schemas.openxmlformats.org/officeDocument/2006/relationships/presProps" Target="presProps.xml"/><Relationship Id="rId7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9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68BD1-E1AC-4FFD-A055-696008EDEB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4E17DD-923D-4ACD-9E46-1B27E668AE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EF931D-771D-4292-8081-FB2DE281A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DEC6F-3251-4454-9F1E-7C965893241A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C0726A-A7EC-4CD6-B316-EF66F2616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955ACF-92F1-4A3D-9D1F-5E6FA4EBC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1DAD3-22D2-4E68-9536-AE659B2F7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978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1283A-4D2D-4D3A-9376-AB349DBEE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61E74E-9145-41C9-958B-83EEDCE624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F4240D-0866-41AC-B195-F9BF1C8BD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DEC6F-3251-4454-9F1E-7C965893241A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A5E746-1007-46D2-B37F-08A044EFF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5103D6-7F2F-4FD9-BD89-334B6ED2A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1DAD3-22D2-4E68-9536-AE659B2F7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339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773742-5536-45CA-B92B-846070447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1EBA6B-E6FA-4073-A5BE-FB45984677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585FF7-7072-4418-96BF-E31500913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DEC6F-3251-4454-9F1E-7C965893241A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114CF3-F41B-4EA9-B5F0-D4E965B96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530496-09C9-4DDF-91F4-D327FEBDA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1DAD3-22D2-4E68-9536-AE659B2F7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843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CDD31-8858-4128-8B40-2209E9166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829065-D569-4077-88F2-8C9FE70682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7F352D-4679-4FA9-B0F8-8E8F2C534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DEC6F-3251-4454-9F1E-7C965893241A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B672D1-65A3-4583-9EA1-5B5F771FD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2288C9-03A1-498F-A84A-803109A36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1DAD3-22D2-4E68-9536-AE659B2F7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969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73706-3E70-44BA-8E97-7F024BCAA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3156D-60B4-4E2E-BCCF-A7F05C44E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203638-5B80-471A-82D3-CAABC30E9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DEC6F-3251-4454-9F1E-7C965893241A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4B2E3B-7053-4CBB-82D7-B5FBE040D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A7339D-7A35-4362-9A23-80FB9E7CC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1DAD3-22D2-4E68-9536-AE659B2F7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924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D8061-72F4-4D88-AEE3-818E3A640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A5BD40-F2A1-49BE-955A-0B82D421F4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0D1465-770D-44E8-AA25-014F26548D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CBD345-C0E1-42D3-BBE0-EE6AA0B19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DEC6F-3251-4454-9F1E-7C965893241A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48F22F-9C3D-4455-98E5-4B9C7A95E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55698F-BC46-4B54-91C4-1A2E69F20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1DAD3-22D2-4E68-9536-AE659B2F7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958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175DF-E1E1-462E-9197-AA2BCE763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40EF50-75AE-49F9-9175-01D3E14E41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C532CA-AE42-47E0-BEE1-F9B4ED1F6A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E960FA-45B1-4A2A-A8F1-9035442BFD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16D78B-C1BB-4A21-B17E-461C68C7F0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5D68EB-D5BA-406F-AA76-FCD50F7E7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DEC6F-3251-4454-9F1E-7C965893241A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F23F9B-F789-441B-8DE2-95BB31713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9A9AD5-67F9-4A19-87B3-2784CBBCF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1DAD3-22D2-4E68-9536-AE659B2F7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990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E2EDB-CC43-4B4F-BBEB-876979151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A391A6-BB12-4F3B-8D01-1CF608A7F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DEC6F-3251-4454-9F1E-7C965893241A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E6DA81-4F26-4102-AC03-50095C359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1736A9-7672-40D2-9A5F-D2F5A154A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1DAD3-22D2-4E68-9536-AE659B2F7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073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73B59F-29DF-42FC-BE35-9CA7A20ED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DEC6F-3251-4454-9F1E-7C965893241A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075DED-F333-464B-8D40-7BBB445AA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36B0A7-6201-4E15-AF35-A395BEA1D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1DAD3-22D2-4E68-9536-AE659B2F7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821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31416-0B0C-4A3A-ACFF-330B97B48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A285F-1742-4AD7-9795-40EF20F01E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54B019-7EC7-4F0C-8ED3-D6C9A53794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045A92-A8F9-449F-816B-E51836489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DEC6F-3251-4454-9F1E-7C965893241A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3FB916-DD9C-4195-85DB-7BC5A772F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E407B5-49B9-4C64-BBDE-7CA6E896D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1DAD3-22D2-4E68-9536-AE659B2F7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128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5D071-F73B-4AF5-AC10-F93B152C3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EFFD29-EA45-4F28-8DF8-041BB7C3C8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E26593-78C4-4C74-BFE0-BFDB6D0EF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609B7D-7A21-4FEE-9F63-5BA0C4103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DEC6F-3251-4454-9F1E-7C965893241A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BAB3D3-51FB-46DD-8FAA-45A6C4C84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286C70-31E7-43CE-887E-3CCA028BA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1DAD3-22D2-4E68-9536-AE659B2F7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500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F6731D-6DF9-4D7C-B7F4-9C4763A11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BC8F1B-4F2C-4C0E-AE84-6D3489F08F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A98369-341C-4E55-9A4C-66104C94C3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9DEC6F-3251-4454-9F1E-7C965893241A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149FF2-5BE9-4C79-8CA1-A227CED4C6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4B183-63C3-408E-9A4E-8A03B3E9C8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01DAD3-22D2-4E68-9536-AE659B2F7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281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05ED348-2F37-453E-A474-335CE2F6A3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4257" y="0"/>
            <a:ext cx="5723485" cy="6858000"/>
          </a:xfrm>
          <a:prstGeom prst="rect">
            <a:avLst/>
          </a:prstGeom>
        </p:spPr>
      </p:pic>
      <p:sp>
        <p:nvSpPr>
          <p:cNvPr id="8" name="Rounded Rectangle 153">
            <a:extLst>
              <a:ext uri="{FF2B5EF4-FFF2-40B4-BE49-F238E27FC236}">
                <a16:creationId xmlns:a16="http://schemas.microsoft.com/office/drawing/2014/main" id="{E14E9645-A6C4-4E8D-BB4A-8F12CE668FF2}"/>
              </a:ext>
            </a:extLst>
          </p:cNvPr>
          <p:cNvSpPr/>
          <p:nvPr/>
        </p:nvSpPr>
        <p:spPr>
          <a:xfrm>
            <a:off x="5533785" y="129374"/>
            <a:ext cx="963519" cy="589078"/>
          </a:xfrm>
          <a:prstGeom prst="roundRect">
            <a:avLst>
              <a:gd name="adj" fmla="val 10586"/>
            </a:avLst>
          </a:prstGeom>
          <a:solidFill>
            <a:sysClr val="window" lastClr="FFFFFF"/>
          </a:solidFill>
          <a:ln w="25400" cap="flat" cmpd="sng" algn="ctr">
            <a:solidFill>
              <a:srgbClr val="10517F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en-US" sz="900" kern="0">
                <a:solidFill>
                  <a:prstClr val="white"/>
                </a:solidFill>
                <a:latin typeface="Calibri"/>
              </a:rPr>
              <a:t>s</a:t>
            </a:r>
          </a:p>
        </p:txBody>
      </p:sp>
      <p:sp>
        <p:nvSpPr>
          <p:cNvPr id="9" name="Rounded Rectangle 10">
            <a:extLst>
              <a:ext uri="{FF2B5EF4-FFF2-40B4-BE49-F238E27FC236}">
                <a16:creationId xmlns:a16="http://schemas.microsoft.com/office/drawing/2014/main" id="{473C1BAF-7A74-42D1-A374-DEF858327A38}"/>
              </a:ext>
            </a:extLst>
          </p:cNvPr>
          <p:cNvSpPr/>
          <p:nvPr/>
        </p:nvSpPr>
        <p:spPr>
          <a:xfrm>
            <a:off x="5533785" y="129374"/>
            <a:ext cx="963519" cy="163048"/>
          </a:xfrm>
          <a:custGeom>
            <a:avLst/>
            <a:gdLst>
              <a:gd name="connsiteX0" fmla="*/ 0 w 2514600"/>
              <a:gd name="connsiteY0" fmla="*/ 258129 h 2438400"/>
              <a:gd name="connsiteX1" fmla="*/ 258129 w 2514600"/>
              <a:gd name="connsiteY1" fmla="*/ 0 h 2438400"/>
              <a:gd name="connsiteX2" fmla="*/ 2256471 w 2514600"/>
              <a:gd name="connsiteY2" fmla="*/ 0 h 2438400"/>
              <a:gd name="connsiteX3" fmla="*/ 2514600 w 2514600"/>
              <a:gd name="connsiteY3" fmla="*/ 258129 h 2438400"/>
              <a:gd name="connsiteX4" fmla="*/ 2514600 w 2514600"/>
              <a:gd name="connsiteY4" fmla="*/ 2180271 h 2438400"/>
              <a:gd name="connsiteX5" fmla="*/ 2256471 w 2514600"/>
              <a:gd name="connsiteY5" fmla="*/ 2438400 h 2438400"/>
              <a:gd name="connsiteX6" fmla="*/ 258129 w 2514600"/>
              <a:gd name="connsiteY6" fmla="*/ 2438400 h 2438400"/>
              <a:gd name="connsiteX7" fmla="*/ 0 w 2514600"/>
              <a:gd name="connsiteY7" fmla="*/ 2180271 h 2438400"/>
              <a:gd name="connsiteX8" fmla="*/ 0 w 2514600"/>
              <a:gd name="connsiteY8" fmla="*/ 258129 h 2438400"/>
              <a:gd name="connsiteX0" fmla="*/ 0 w 2514600"/>
              <a:gd name="connsiteY0" fmla="*/ 258129 h 2438400"/>
              <a:gd name="connsiteX1" fmla="*/ 258129 w 2514600"/>
              <a:gd name="connsiteY1" fmla="*/ 0 h 2438400"/>
              <a:gd name="connsiteX2" fmla="*/ 2256471 w 2514600"/>
              <a:gd name="connsiteY2" fmla="*/ 0 h 2438400"/>
              <a:gd name="connsiteX3" fmla="*/ 2514600 w 2514600"/>
              <a:gd name="connsiteY3" fmla="*/ 258129 h 2438400"/>
              <a:gd name="connsiteX4" fmla="*/ 2514600 w 2514600"/>
              <a:gd name="connsiteY4" fmla="*/ 2180271 h 2438400"/>
              <a:gd name="connsiteX5" fmla="*/ 2256471 w 2514600"/>
              <a:gd name="connsiteY5" fmla="*/ 2438400 h 2438400"/>
              <a:gd name="connsiteX6" fmla="*/ 515304 w 2514600"/>
              <a:gd name="connsiteY6" fmla="*/ 2352675 h 2438400"/>
              <a:gd name="connsiteX7" fmla="*/ 0 w 2514600"/>
              <a:gd name="connsiteY7" fmla="*/ 2180271 h 2438400"/>
              <a:gd name="connsiteX8" fmla="*/ 0 w 2514600"/>
              <a:gd name="connsiteY8" fmla="*/ 258129 h 2438400"/>
              <a:gd name="connsiteX0" fmla="*/ 0 w 2514600"/>
              <a:gd name="connsiteY0" fmla="*/ 258129 h 2452560"/>
              <a:gd name="connsiteX1" fmla="*/ 258129 w 2514600"/>
              <a:gd name="connsiteY1" fmla="*/ 0 h 2452560"/>
              <a:gd name="connsiteX2" fmla="*/ 2256471 w 2514600"/>
              <a:gd name="connsiteY2" fmla="*/ 0 h 2452560"/>
              <a:gd name="connsiteX3" fmla="*/ 2514600 w 2514600"/>
              <a:gd name="connsiteY3" fmla="*/ 258129 h 2452560"/>
              <a:gd name="connsiteX4" fmla="*/ 2514600 w 2514600"/>
              <a:gd name="connsiteY4" fmla="*/ 2180271 h 2452560"/>
              <a:gd name="connsiteX5" fmla="*/ 2256471 w 2514600"/>
              <a:gd name="connsiteY5" fmla="*/ 2438400 h 2452560"/>
              <a:gd name="connsiteX6" fmla="*/ 0 w 2514600"/>
              <a:gd name="connsiteY6" fmla="*/ 2180271 h 2452560"/>
              <a:gd name="connsiteX7" fmla="*/ 0 w 2514600"/>
              <a:gd name="connsiteY7" fmla="*/ 258129 h 2452560"/>
              <a:gd name="connsiteX0" fmla="*/ 0 w 2514600"/>
              <a:gd name="connsiteY0" fmla="*/ 258129 h 2180271"/>
              <a:gd name="connsiteX1" fmla="*/ 258129 w 2514600"/>
              <a:gd name="connsiteY1" fmla="*/ 0 h 2180271"/>
              <a:gd name="connsiteX2" fmla="*/ 2256471 w 2514600"/>
              <a:gd name="connsiteY2" fmla="*/ 0 h 2180271"/>
              <a:gd name="connsiteX3" fmla="*/ 2514600 w 2514600"/>
              <a:gd name="connsiteY3" fmla="*/ 258129 h 2180271"/>
              <a:gd name="connsiteX4" fmla="*/ 2514600 w 2514600"/>
              <a:gd name="connsiteY4" fmla="*/ 2180271 h 2180271"/>
              <a:gd name="connsiteX5" fmla="*/ 0 w 2514600"/>
              <a:gd name="connsiteY5" fmla="*/ 2180271 h 2180271"/>
              <a:gd name="connsiteX6" fmla="*/ 0 w 2514600"/>
              <a:gd name="connsiteY6" fmla="*/ 258129 h 2180271"/>
              <a:gd name="connsiteX0" fmla="*/ 0 w 2514600"/>
              <a:gd name="connsiteY0" fmla="*/ 258129 h 2502835"/>
              <a:gd name="connsiteX1" fmla="*/ 258129 w 2514600"/>
              <a:gd name="connsiteY1" fmla="*/ 0 h 2502835"/>
              <a:gd name="connsiteX2" fmla="*/ 2256471 w 2514600"/>
              <a:gd name="connsiteY2" fmla="*/ 0 h 2502835"/>
              <a:gd name="connsiteX3" fmla="*/ 2514600 w 2514600"/>
              <a:gd name="connsiteY3" fmla="*/ 258129 h 2502835"/>
              <a:gd name="connsiteX4" fmla="*/ 2514600 w 2514600"/>
              <a:gd name="connsiteY4" fmla="*/ 2180271 h 2502835"/>
              <a:gd name="connsiteX5" fmla="*/ 0 w 2514600"/>
              <a:gd name="connsiteY5" fmla="*/ 2180271 h 2502835"/>
              <a:gd name="connsiteX6" fmla="*/ 0 w 2514600"/>
              <a:gd name="connsiteY6" fmla="*/ 258129 h 2502835"/>
              <a:gd name="connsiteX0" fmla="*/ 0 w 2514600"/>
              <a:gd name="connsiteY0" fmla="*/ 258129 h 2322651"/>
              <a:gd name="connsiteX1" fmla="*/ 258129 w 2514600"/>
              <a:gd name="connsiteY1" fmla="*/ 0 h 2322651"/>
              <a:gd name="connsiteX2" fmla="*/ 2256471 w 2514600"/>
              <a:gd name="connsiteY2" fmla="*/ 0 h 2322651"/>
              <a:gd name="connsiteX3" fmla="*/ 2514600 w 2514600"/>
              <a:gd name="connsiteY3" fmla="*/ 258129 h 2322651"/>
              <a:gd name="connsiteX4" fmla="*/ 2514600 w 2514600"/>
              <a:gd name="connsiteY4" fmla="*/ 2180271 h 2322651"/>
              <a:gd name="connsiteX5" fmla="*/ 0 w 2514600"/>
              <a:gd name="connsiteY5" fmla="*/ 2180271 h 2322651"/>
              <a:gd name="connsiteX6" fmla="*/ 0 w 2514600"/>
              <a:gd name="connsiteY6" fmla="*/ 258129 h 2322651"/>
              <a:gd name="connsiteX0" fmla="*/ 0 w 2514600"/>
              <a:gd name="connsiteY0" fmla="*/ 258129 h 2180271"/>
              <a:gd name="connsiteX1" fmla="*/ 258129 w 2514600"/>
              <a:gd name="connsiteY1" fmla="*/ 0 h 2180271"/>
              <a:gd name="connsiteX2" fmla="*/ 2256471 w 2514600"/>
              <a:gd name="connsiteY2" fmla="*/ 0 h 2180271"/>
              <a:gd name="connsiteX3" fmla="*/ 2514600 w 2514600"/>
              <a:gd name="connsiteY3" fmla="*/ 258129 h 2180271"/>
              <a:gd name="connsiteX4" fmla="*/ 2514600 w 2514600"/>
              <a:gd name="connsiteY4" fmla="*/ 2180271 h 2180271"/>
              <a:gd name="connsiteX5" fmla="*/ 0 w 2514600"/>
              <a:gd name="connsiteY5" fmla="*/ 2180271 h 2180271"/>
              <a:gd name="connsiteX6" fmla="*/ 0 w 2514600"/>
              <a:gd name="connsiteY6" fmla="*/ 258129 h 2180271"/>
              <a:gd name="connsiteX0" fmla="*/ 0 w 2514600"/>
              <a:gd name="connsiteY0" fmla="*/ 258129 h 2180271"/>
              <a:gd name="connsiteX1" fmla="*/ 258129 w 2514600"/>
              <a:gd name="connsiteY1" fmla="*/ 0 h 2180271"/>
              <a:gd name="connsiteX2" fmla="*/ 2256471 w 2514600"/>
              <a:gd name="connsiteY2" fmla="*/ 0 h 2180271"/>
              <a:gd name="connsiteX3" fmla="*/ 2514600 w 2514600"/>
              <a:gd name="connsiteY3" fmla="*/ 258129 h 2180271"/>
              <a:gd name="connsiteX4" fmla="*/ 2514600 w 2514600"/>
              <a:gd name="connsiteY4" fmla="*/ 2180271 h 2180271"/>
              <a:gd name="connsiteX5" fmla="*/ 90488 w 2514600"/>
              <a:gd name="connsiteY5" fmla="*/ 727708 h 2180271"/>
              <a:gd name="connsiteX6" fmla="*/ 0 w 2514600"/>
              <a:gd name="connsiteY6" fmla="*/ 258129 h 2180271"/>
              <a:gd name="connsiteX0" fmla="*/ 0 w 2514600"/>
              <a:gd name="connsiteY0" fmla="*/ 258129 h 2180271"/>
              <a:gd name="connsiteX1" fmla="*/ 258129 w 2514600"/>
              <a:gd name="connsiteY1" fmla="*/ 0 h 2180271"/>
              <a:gd name="connsiteX2" fmla="*/ 2256471 w 2514600"/>
              <a:gd name="connsiteY2" fmla="*/ 0 h 2180271"/>
              <a:gd name="connsiteX3" fmla="*/ 2514600 w 2514600"/>
              <a:gd name="connsiteY3" fmla="*/ 258129 h 2180271"/>
              <a:gd name="connsiteX4" fmla="*/ 2514600 w 2514600"/>
              <a:gd name="connsiteY4" fmla="*/ 2180271 h 2180271"/>
              <a:gd name="connsiteX5" fmla="*/ 0 w 2514600"/>
              <a:gd name="connsiteY5" fmla="*/ 556258 h 2180271"/>
              <a:gd name="connsiteX6" fmla="*/ 0 w 2514600"/>
              <a:gd name="connsiteY6" fmla="*/ 258129 h 2180271"/>
              <a:gd name="connsiteX0" fmla="*/ 0 w 2514600"/>
              <a:gd name="connsiteY0" fmla="*/ 258129 h 2180271"/>
              <a:gd name="connsiteX1" fmla="*/ 258129 w 2514600"/>
              <a:gd name="connsiteY1" fmla="*/ 0 h 2180271"/>
              <a:gd name="connsiteX2" fmla="*/ 2256471 w 2514600"/>
              <a:gd name="connsiteY2" fmla="*/ 0 h 2180271"/>
              <a:gd name="connsiteX3" fmla="*/ 2514600 w 2514600"/>
              <a:gd name="connsiteY3" fmla="*/ 258129 h 2180271"/>
              <a:gd name="connsiteX4" fmla="*/ 2514600 w 2514600"/>
              <a:gd name="connsiteY4" fmla="*/ 2180271 h 2180271"/>
              <a:gd name="connsiteX5" fmla="*/ 0 w 2514600"/>
              <a:gd name="connsiteY5" fmla="*/ 394333 h 2180271"/>
              <a:gd name="connsiteX6" fmla="*/ 0 w 2514600"/>
              <a:gd name="connsiteY6" fmla="*/ 258129 h 2180271"/>
              <a:gd name="connsiteX0" fmla="*/ 0 w 2543175"/>
              <a:gd name="connsiteY0" fmla="*/ 258129 h 394333"/>
              <a:gd name="connsiteX1" fmla="*/ 258129 w 2543175"/>
              <a:gd name="connsiteY1" fmla="*/ 0 h 394333"/>
              <a:gd name="connsiteX2" fmla="*/ 2256471 w 2543175"/>
              <a:gd name="connsiteY2" fmla="*/ 0 h 394333"/>
              <a:gd name="connsiteX3" fmla="*/ 2514600 w 2543175"/>
              <a:gd name="connsiteY3" fmla="*/ 258129 h 394333"/>
              <a:gd name="connsiteX4" fmla="*/ 2543175 w 2543175"/>
              <a:gd name="connsiteY4" fmla="*/ 389571 h 394333"/>
              <a:gd name="connsiteX5" fmla="*/ 0 w 2543175"/>
              <a:gd name="connsiteY5" fmla="*/ 394333 h 394333"/>
              <a:gd name="connsiteX6" fmla="*/ 0 w 2543175"/>
              <a:gd name="connsiteY6" fmla="*/ 258129 h 394333"/>
              <a:gd name="connsiteX0" fmla="*/ 0 w 2514600"/>
              <a:gd name="connsiteY0" fmla="*/ 258129 h 394333"/>
              <a:gd name="connsiteX1" fmla="*/ 258129 w 2514600"/>
              <a:gd name="connsiteY1" fmla="*/ 0 h 394333"/>
              <a:gd name="connsiteX2" fmla="*/ 2256471 w 2514600"/>
              <a:gd name="connsiteY2" fmla="*/ 0 h 394333"/>
              <a:gd name="connsiteX3" fmla="*/ 2514600 w 2514600"/>
              <a:gd name="connsiteY3" fmla="*/ 258129 h 394333"/>
              <a:gd name="connsiteX4" fmla="*/ 2509837 w 2514600"/>
              <a:gd name="connsiteY4" fmla="*/ 389571 h 394333"/>
              <a:gd name="connsiteX5" fmla="*/ 0 w 2514600"/>
              <a:gd name="connsiteY5" fmla="*/ 394333 h 394333"/>
              <a:gd name="connsiteX6" fmla="*/ 0 w 2514600"/>
              <a:gd name="connsiteY6" fmla="*/ 258129 h 394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14600" h="394333">
                <a:moveTo>
                  <a:pt x="0" y="258129"/>
                </a:moveTo>
                <a:cubicBezTo>
                  <a:pt x="0" y="115568"/>
                  <a:pt x="115568" y="0"/>
                  <a:pt x="258129" y="0"/>
                </a:cubicBezTo>
                <a:lnTo>
                  <a:pt x="2256471" y="0"/>
                </a:lnTo>
                <a:cubicBezTo>
                  <a:pt x="2399032" y="0"/>
                  <a:pt x="2514600" y="115568"/>
                  <a:pt x="2514600" y="258129"/>
                </a:cubicBezTo>
                <a:lnTo>
                  <a:pt x="2509837" y="389571"/>
                </a:lnTo>
                <a:lnTo>
                  <a:pt x="0" y="394333"/>
                </a:lnTo>
                <a:lnTo>
                  <a:pt x="0" y="258129"/>
                </a:lnTo>
                <a:close/>
              </a:path>
            </a:pathLst>
          </a:custGeom>
          <a:solidFill>
            <a:srgbClr val="10517F"/>
          </a:solidFill>
          <a:ln w="25400" cap="flat" cmpd="sng" algn="ctr">
            <a:solidFill>
              <a:srgbClr val="10517F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US" sz="900" b="1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131448-9466-4B49-A505-4AF09C0797A8}"/>
              </a:ext>
            </a:extLst>
          </p:cNvPr>
          <p:cNvSpPr txBox="1"/>
          <p:nvPr/>
        </p:nvSpPr>
        <p:spPr>
          <a:xfrm>
            <a:off x="5533786" y="312139"/>
            <a:ext cx="940834" cy="172355"/>
          </a:xfrm>
          <a:prstGeom prst="rect">
            <a:avLst/>
          </a:prstGeom>
          <a:noFill/>
        </p:spPr>
        <p:txBody>
          <a:bodyPr wrap="square" lIns="45720" tIns="9144" rIns="45720" bIns="9144" rtlCol="0">
            <a:sp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000" b="0" i="0" u="none" strike="noStrike" kern="0" cap="none" spc="0" normalizeH="0" baseline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</a:defRPr>
            </a:lvl1pPr>
          </a:lstStyle>
          <a:p>
            <a:pPr algn="ctr"/>
            <a:r>
              <a:rPr lang="en-US" dirty="0"/>
              <a:t>MY NAME IS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0BB669C-236C-41E9-B8EB-13B1A086866B}"/>
              </a:ext>
            </a:extLst>
          </p:cNvPr>
          <p:cNvSpPr txBox="1"/>
          <p:nvPr/>
        </p:nvSpPr>
        <p:spPr>
          <a:xfrm>
            <a:off x="5718828" y="72398"/>
            <a:ext cx="5934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HELLO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CAE4734-8CBA-4285-A2E1-9D108ABDACB5}"/>
              </a:ext>
            </a:extLst>
          </p:cNvPr>
          <p:cNvSpPr/>
          <p:nvPr/>
        </p:nvSpPr>
        <p:spPr>
          <a:xfrm>
            <a:off x="3838575" y="1157288"/>
            <a:ext cx="1362076" cy="990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ts val="1000"/>
              </a:lnSpc>
              <a:spcAft>
                <a:spcPts val="500"/>
              </a:spcAft>
            </a:pPr>
            <a:r>
              <a:rPr lang="en-US" sz="1200" b="1" dirty="0">
                <a:solidFill>
                  <a:schemeClr val="tx1"/>
                </a:solidFill>
              </a:rPr>
              <a:t>Join the OHDSI forum</a:t>
            </a:r>
          </a:p>
          <a:p>
            <a:pPr>
              <a:lnSpc>
                <a:spcPts val="1000"/>
              </a:lnSpc>
              <a:spcAft>
                <a:spcPts val="500"/>
              </a:spcAft>
            </a:pPr>
            <a:r>
              <a:rPr lang="en-US" sz="1200" dirty="0">
                <a:solidFill>
                  <a:schemeClr val="tx1"/>
                </a:solidFill>
              </a:rPr>
              <a:t>OHDSI Tip: Follow topics to receive emails when new posts are added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A394D56-EB8A-4CD5-ADFA-00013864DBEF}"/>
              </a:ext>
            </a:extLst>
          </p:cNvPr>
          <p:cNvSpPr/>
          <p:nvPr/>
        </p:nvSpPr>
        <p:spPr>
          <a:xfrm>
            <a:off x="5329238" y="1157288"/>
            <a:ext cx="1624012" cy="990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ts val="1000"/>
              </a:lnSpc>
              <a:spcAft>
                <a:spcPts val="500"/>
              </a:spcAft>
            </a:pPr>
            <a:r>
              <a:rPr lang="en-US" sz="1200" b="1" dirty="0">
                <a:solidFill>
                  <a:schemeClr val="tx1"/>
                </a:solidFill>
              </a:rPr>
              <a:t>Introduce yourself!</a:t>
            </a:r>
          </a:p>
          <a:p>
            <a:pPr>
              <a:lnSpc>
                <a:spcPts val="1000"/>
              </a:lnSpc>
              <a:spcAft>
                <a:spcPts val="500"/>
              </a:spcAft>
            </a:pPr>
            <a:r>
              <a:rPr lang="en-US" sz="1200" dirty="0">
                <a:solidFill>
                  <a:schemeClr val="tx1"/>
                </a:solidFill>
              </a:rPr>
              <a:t>Let the community know you’re here by introducing yourself in the forum or at a community meeting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FEF1E68-D058-4EA9-8730-F91FF2E5CABB}"/>
              </a:ext>
            </a:extLst>
          </p:cNvPr>
          <p:cNvSpPr/>
          <p:nvPr/>
        </p:nvSpPr>
        <p:spPr>
          <a:xfrm>
            <a:off x="7081837" y="1157288"/>
            <a:ext cx="1185863" cy="990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ts val="1000"/>
              </a:lnSpc>
              <a:spcAft>
                <a:spcPts val="500"/>
              </a:spcAft>
            </a:pPr>
            <a:r>
              <a:rPr lang="en-US" sz="1200" b="1" dirty="0">
                <a:solidFill>
                  <a:schemeClr val="tx1"/>
                </a:solidFill>
              </a:rPr>
              <a:t>Join an OHDSI meeting</a:t>
            </a:r>
          </a:p>
          <a:p>
            <a:pPr>
              <a:lnSpc>
                <a:spcPts val="1000"/>
              </a:lnSpc>
              <a:spcAft>
                <a:spcPts val="500"/>
              </a:spcAft>
            </a:pPr>
            <a:r>
              <a:rPr lang="en-US" sz="1200" dirty="0">
                <a:solidFill>
                  <a:schemeClr val="tx1"/>
                </a:solidFill>
              </a:rPr>
              <a:t>Sit in on our weekly community meetings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A46C10B-B3CF-42DA-BB13-635705B72762}"/>
              </a:ext>
            </a:extLst>
          </p:cNvPr>
          <p:cNvSpPr/>
          <p:nvPr/>
        </p:nvSpPr>
        <p:spPr>
          <a:xfrm>
            <a:off x="3919535" y="3512344"/>
            <a:ext cx="2490790" cy="990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ts val="1000"/>
              </a:lnSpc>
              <a:spcAft>
                <a:spcPts val="500"/>
              </a:spcAft>
            </a:pPr>
            <a:r>
              <a:rPr lang="en-US" sz="1200" b="1" dirty="0">
                <a:solidFill>
                  <a:schemeClr val="tx1"/>
                </a:solidFill>
              </a:rPr>
              <a:t>Join the OHDSI research network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58CFA77-58D8-48F7-A186-130FE49F981E}"/>
              </a:ext>
            </a:extLst>
          </p:cNvPr>
          <p:cNvSpPr/>
          <p:nvPr/>
        </p:nvSpPr>
        <p:spPr>
          <a:xfrm>
            <a:off x="3775990" y="3719513"/>
            <a:ext cx="1252539" cy="990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ts val="1000"/>
              </a:lnSpc>
              <a:spcAft>
                <a:spcPts val="500"/>
              </a:spcAft>
            </a:pPr>
            <a:r>
              <a:rPr lang="en-US" sz="1200" dirty="0">
                <a:solidFill>
                  <a:schemeClr val="tx1"/>
                </a:solidFill>
              </a:rPr>
              <a:t>By leading a study across the network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26B5507-65B9-4DFD-A763-C65AFBB8BA33}"/>
              </a:ext>
            </a:extLst>
          </p:cNvPr>
          <p:cNvSpPr/>
          <p:nvPr/>
        </p:nvSpPr>
        <p:spPr>
          <a:xfrm>
            <a:off x="5398554" y="3719513"/>
            <a:ext cx="1323973" cy="990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ts val="1000"/>
              </a:lnSpc>
              <a:spcAft>
                <a:spcPts val="500"/>
              </a:spcAft>
            </a:pPr>
            <a:r>
              <a:rPr lang="en-US" sz="1200" dirty="0">
                <a:solidFill>
                  <a:schemeClr val="tx1"/>
                </a:solidFill>
              </a:rPr>
              <a:t>By converting data to the OMOP Common Data Model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0F8BAF0-BADD-4853-BC4E-B51FCB662623}"/>
              </a:ext>
            </a:extLst>
          </p:cNvPr>
          <p:cNvSpPr/>
          <p:nvPr/>
        </p:nvSpPr>
        <p:spPr>
          <a:xfrm>
            <a:off x="4986095" y="3875483"/>
            <a:ext cx="412459" cy="2643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ts val="1000"/>
              </a:lnSpc>
              <a:spcAft>
                <a:spcPts val="500"/>
              </a:spcAft>
            </a:pPr>
            <a:r>
              <a:rPr lang="en-US" sz="1200" b="1" dirty="0">
                <a:solidFill>
                  <a:schemeClr val="tx1"/>
                </a:solidFill>
              </a:rPr>
              <a:t>OR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CA727C7-E800-4F33-B816-1756315BA8AC}"/>
              </a:ext>
            </a:extLst>
          </p:cNvPr>
          <p:cNvSpPr/>
          <p:nvPr/>
        </p:nvSpPr>
        <p:spPr>
          <a:xfrm>
            <a:off x="7150374" y="3512343"/>
            <a:ext cx="1185863" cy="990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ts val="1000"/>
              </a:lnSpc>
              <a:spcAft>
                <a:spcPts val="500"/>
              </a:spcAft>
            </a:pPr>
            <a:r>
              <a:rPr lang="en-US" sz="1200" b="1" dirty="0">
                <a:solidFill>
                  <a:schemeClr val="tx1"/>
                </a:solidFill>
              </a:rPr>
              <a:t>Join an working group</a:t>
            </a:r>
          </a:p>
          <a:p>
            <a:pPr>
              <a:lnSpc>
                <a:spcPts val="1000"/>
              </a:lnSpc>
              <a:spcAft>
                <a:spcPts val="500"/>
              </a:spcAft>
            </a:pPr>
            <a:r>
              <a:rPr lang="en-US" sz="1200" dirty="0">
                <a:solidFill>
                  <a:schemeClr val="tx1"/>
                </a:solidFill>
              </a:rPr>
              <a:t>Or start your own work group!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E2469A2-07DE-4F4D-817E-F827D41C594B}"/>
              </a:ext>
            </a:extLst>
          </p:cNvPr>
          <p:cNvSpPr/>
          <p:nvPr/>
        </p:nvSpPr>
        <p:spPr>
          <a:xfrm>
            <a:off x="3775990" y="6023370"/>
            <a:ext cx="1874564" cy="8346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ts val="1000"/>
              </a:lnSpc>
              <a:spcAft>
                <a:spcPts val="500"/>
              </a:spcAft>
            </a:pPr>
            <a:r>
              <a:rPr lang="en-US" sz="1200" b="1" dirty="0">
                <a:solidFill>
                  <a:schemeClr val="tx1"/>
                </a:solidFill>
              </a:rPr>
              <a:t>Provide feedback</a:t>
            </a:r>
          </a:p>
          <a:p>
            <a:pPr>
              <a:lnSpc>
                <a:spcPts val="1000"/>
              </a:lnSpc>
              <a:spcAft>
                <a:spcPts val="500"/>
              </a:spcAft>
            </a:pPr>
            <a:r>
              <a:rPr lang="en-US" sz="1200" dirty="0">
                <a:solidFill>
                  <a:schemeClr val="tx1"/>
                </a:solidFill>
              </a:rPr>
              <a:t>Identify and evaluate ways to use real-world evidence to inform decision making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6621F2A-0147-4101-9406-F1E3078BA790}"/>
              </a:ext>
            </a:extLst>
          </p:cNvPr>
          <p:cNvSpPr/>
          <p:nvPr/>
        </p:nvSpPr>
        <p:spPr>
          <a:xfrm>
            <a:off x="7152236" y="4856556"/>
            <a:ext cx="1874564" cy="10775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ts val="1700"/>
              </a:lnSpc>
              <a:spcAft>
                <a:spcPts val="500"/>
              </a:spcAft>
            </a:pPr>
            <a:r>
              <a:rPr lang="en-US" sz="2400" b="1" dirty="0">
                <a:solidFill>
                  <a:schemeClr val="tx1"/>
                </a:solidFill>
              </a:rPr>
              <a:t>Join the Journey</a:t>
            </a:r>
          </a:p>
          <a:p>
            <a:pPr>
              <a:lnSpc>
                <a:spcPts val="1000"/>
              </a:lnSpc>
              <a:spcAft>
                <a:spcPts val="500"/>
              </a:spcAft>
            </a:pPr>
            <a:r>
              <a:rPr lang="en-US" sz="1200" dirty="0">
                <a:solidFill>
                  <a:schemeClr val="tx1"/>
                </a:solidFill>
              </a:rPr>
              <a:t>Help improve medical decision making today!</a:t>
            </a:r>
          </a:p>
        </p:txBody>
      </p:sp>
    </p:spTree>
    <p:extLst>
      <p:ext uri="{BB962C8B-B14F-4D97-AF65-F5344CB8AC3E}">
        <p14:creationId xmlns:p14="http://schemas.microsoft.com/office/powerpoint/2010/main" val="9104554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6AD93ACCF9B89429D5F814A1B934813" ma:contentTypeVersion="11" ma:contentTypeDescription="Create a new document." ma:contentTypeScope="" ma:versionID="d0e002fabf17cb2440d8e9a473d3a41c">
  <xsd:schema xmlns:xsd="http://www.w3.org/2001/XMLSchema" xmlns:xs="http://www.w3.org/2001/XMLSchema" xmlns:p="http://schemas.microsoft.com/office/2006/metadata/properties" xmlns:ns2="180f08d8-883b-45c0-bb81-5ddbcba5023b" xmlns:ns3="e3b36e9c-ff3c-4531-9d5c-178a6758d490" targetNamespace="http://schemas.microsoft.com/office/2006/metadata/properties" ma:root="true" ma:fieldsID="e4cec627508c1f1ba247db94416ea198" ns2:_="" ns3:_="">
    <xsd:import namespace="180f08d8-883b-45c0-bb81-5ddbcba5023b"/>
    <xsd:import namespace="e3b36e9c-ff3c-4531-9d5c-178a6758d49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80f08d8-883b-45c0-bb81-5ddbcba5023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a4989c4a-421d-4ebb-87fd-c2bbc6e780f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3b36e9c-ff3c-4531-9d5c-178a6758d490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c627f1f8-e0b4-4910-b71e-4d2a6d344820}" ma:internalName="TaxCatchAll" ma:showField="CatchAllData" ma:web="e3b36e9c-ff3c-4531-9d5c-178a6758d49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e3b36e9c-ff3c-4531-9d5c-178a6758d490" xsi:nil="true"/>
    <lcf76f155ced4ddcb4097134ff3c332f xmlns="180f08d8-883b-45c0-bb81-5ddbcba5023b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30028D0A-8444-407B-B2E3-3493AF6E6218}"/>
</file>

<file path=customXml/itemProps2.xml><?xml version="1.0" encoding="utf-8"?>
<ds:datastoreItem xmlns:ds="http://schemas.openxmlformats.org/officeDocument/2006/customXml" ds:itemID="{B029C153-19DB-45C1-9761-3CC80A8E47D6}"/>
</file>

<file path=customXml/itemProps3.xml><?xml version="1.0" encoding="utf-8"?>
<ds:datastoreItem xmlns:ds="http://schemas.openxmlformats.org/officeDocument/2006/customXml" ds:itemID="{077BABF3-57A2-4EA7-BFE7-4B3698E9D5F2}"/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110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Schuemie, Martijn [JRDNL]</dc:creator>
  <cp:lastModifiedBy>Schuemie, Martijn [JRDNL]</cp:lastModifiedBy>
  <cp:revision>4</cp:revision>
  <dcterms:created xsi:type="dcterms:W3CDTF">2019-08-28T08:21:59Z</dcterms:created>
  <dcterms:modified xsi:type="dcterms:W3CDTF">2019-08-28T08:41:38Z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0x010100F6AD93ACCF9B89429D5F814A1B934813</vt:lpwstr>
  </property>
  <property fmtid="{D5CDD505-2E9C-101B-9397-08002B2CF9AE}" pid="3" name="MediaServiceImageTags">
    <vt:lpwstr/>
  </property>
</Properties>
</file>