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6AD93ACCF9B89429D5F814A1B934813" ma:contentTypeVersion="11" ma:contentTypeDescription="新しいドキュメントを作成します。" ma:contentTypeScope="" ma:versionID="a9cab35011a557c1232e9e1918db7064">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36c473bbc383ceb924bb8d2cdd9a2de6"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731CF5C-C48C-432E-9787-BA89A4A7E6BA}"/>
</file>

<file path=customXml/itemProps2.xml><?xml version="1.0" encoding="utf-8"?>
<ds:datastoreItem xmlns:ds="http://schemas.openxmlformats.org/officeDocument/2006/customXml" ds:itemID="{654B2338-DACC-4899-A561-1D1272249A9A}"/>
</file>

<file path=customXml/itemProps3.xml><?xml version="1.0" encoding="utf-8"?>
<ds:datastoreItem xmlns:ds="http://schemas.openxmlformats.org/officeDocument/2006/customXml" ds:itemID="{EEF710C2-69B5-4B73-8CB6-07A86C736040}"/>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