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CA536C1-4700-49EC-ADDB-37193309CA63}"/>
</file>

<file path=customXml/itemProps2.xml><?xml version="1.0" encoding="utf-8"?>
<ds:datastoreItem xmlns:ds="http://schemas.openxmlformats.org/officeDocument/2006/customXml" ds:itemID="{95B73046-CEE3-4949-A444-A7962E1452B5}"/>
</file>

<file path=customXml/itemProps3.xml><?xml version="1.0" encoding="utf-8"?>
<ds:datastoreItem xmlns:ds="http://schemas.openxmlformats.org/officeDocument/2006/customXml" ds:itemID="{BFC5F403-646F-4055-B5B7-2C92743E7936}"/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