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26147B-9D61-4CA2-9DB3-EF7573D527A4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