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80" d="100"/>
          <a:sy n="180" d="100"/>
        </p:scale>
        <p:origin x="1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0F4E-B1EA-405A-831E-279784135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73CCB-A461-4623-B689-1B9D7B2BC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92D47-2362-41E4-A70A-1BFC9CC6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F7045-158C-4B8D-BB8E-DF1CB566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2CB1-C925-4F61-890C-FE7D0CF0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2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47A5-1CB3-458F-A188-79BC628A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AE097-DFEA-4555-B246-94C69032D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730C6-346D-44F4-B92E-48F3F203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D0FA7-BEB6-4BD8-BDB6-81C4FC75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864FF-E269-4275-839F-D56720CE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6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7607B-54ED-4786-9DC2-C81996514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E43E5-1F19-4056-9821-E9D76774E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9E2-CB57-484C-BAA1-662B1F57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E49A-FBE9-4CCE-A0F6-74E2949A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DB24-DC3C-458E-948F-019C2E7F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2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3503-887B-4C01-BD8C-D05DFBCE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AD204-3D92-431D-9551-805943C5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D1ACD-AABB-4B02-B962-2E4DB9B7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C1DE7-D441-4E1B-B114-5AE9679C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F2B9-04F9-4112-BD16-FE023CBE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2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9564-362F-4FC9-A9D8-6DFE2226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3A926-EF29-4567-8B6D-0441AAA19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79911-EE47-4E2C-A638-3E7AA98D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9E63C-FC7C-4603-A232-7C33E10E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AB16-FC31-42BF-839A-D51DB7C4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8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A569-0B52-4CD3-B07D-34AD7AA9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F2C2-27AD-4B45-887C-11234B03A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0EC8D-1596-4A23-8019-C62BF0301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CF6CD-B887-451D-9FEC-A69D561B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11468-5775-4E5C-A501-ED9F28DE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5FD30-6B41-4362-A957-219D9258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66EC-F6D4-4030-993E-A9080CD4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D6511-29B6-4C10-9CE6-ACDA86FD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9CA40-456B-4D4A-B674-4CD656A70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5ECB3-57BC-439B-AF31-7EFD4B7C6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3324C-5D70-41E8-A4D9-13DE5CBE7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4BB54-4982-4657-90F3-6A357F84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57504-F00E-4245-A8E0-04F6B51C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7CB9D-1630-4FD4-8570-63674D91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0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5928-EBD9-4EEC-82B6-857F017D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E0B26-F88A-4E22-A3F4-FC137E42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900E0-0925-4359-8D43-EC19EDDD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E7F-65C4-48B0-9ECA-C4139157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3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E8867-E57F-40F9-86BB-93B21261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920BC-C6A5-4174-8F36-1CC47B4E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2EB55-AB22-4460-B00F-966249CF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23AB-F781-4B2D-9DE1-8B57DA2B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373D-06D2-4837-863D-3FD67468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A475C-476B-4DAB-A355-A41E492EF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EE87E-E803-48A3-8F09-28706D94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63C4A-4692-410B-BE6E-3F39B60D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983F7-65CF-4AE8-A093-D6E43D2B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CF7C-9480-4F6C-922D-A73043A2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98BE4-342E-467B-BC03-E0FDCBBDC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9CDF5-C7CF-42AB-89DE-9AB47E011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8A4E-3741-433A-AF12-AD97B538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584AB-8B81-40B1-9B41-3DCF6824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A9B68-23CB-416B-AD40-131DC34C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4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2753A-8332-4E4E-B821-A5513648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A62D6-14F2-46ED-AD4A-977F1893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018FB-B4FF-487D-A473-C694C3036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FC541-71C0-43FA-B841-C6A9FD087892}" type="datetimeFigureOut">
              <a:rPr lang="en-US" smtClean="0"/>
              <a:t>8/9/2019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4ABA-5522-4F11-90E5-A76722180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1E36D-6D2D-4D45-9332-0B7CE36DD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3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339BB6-8AB1-4706-8592-1D264A376F31}"/>
              </a:ext>
            </a:extLst>
          </p:cNvPr>
          <p:cNvSpPr/>
          <p:nvPr/>
        </p:nvSpPr>
        <p:spPr>
          <a:xfrm>
            <a:off x="78788" y="754484"/>
            <a:ext cx="3051243" cy="1948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5B9CF43F-EF31-43BB-B62B-DAAAECF316BD}"/>
              </a:ext>
            </a:extLst>
          </p:cNvPr>
          <p:cNvSpPr/>
          <p:nvPr/>
        </p:nvSpPr>
        <p:spPr>
          <a:xfrm>
            <a:off x="1122874" y="90148"/>
            <a:ext cx="963069" cy="504465"/>
          </a:xfrm>
          <a:prstGeom prst="flowChartDocumen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dirty="0"/>
              <a:t>Research question</a:t>
            </a: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B9D2E044-8E58-40EE-8C0E-F7388659F344}"/>
              </a:ext>
            </a:extLst>
          </p:cNvPr>
          <p:cNvSpPr/>
          <p:nvPr/>
        </p:nvSpPr>
        <p:spPr>
          <a:xfrm>
            <a:off x="159563" y="1387840"/>
            <a:ext cx="1394111" cy="1079095"/>
          </a:xfrm>
          <a:prstGeom prst="flowChartDocumen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/>
              <a:t>Protocol</a:t>
            </a:r>
            <a:r>
              <a:rPr lang="en-US" sz="1100" dirty="0"/>
              <a:t>: Full (human-readable) description</a:t>
            </a:r>
            <a:endParaRPr lang="en-US" sz="1100" b="1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DC52E89-AE3E-4C04-BF13-BEEFB425B185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 rot="16200000" flipH="1">
            <a:off x="1507798" y="657872"/>
            <a:ext cx="19322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E17A42B-630E-434E-9925-81D1D8FCEB27}"/>
              </a:ext>
            </a:extLst>
          </p:cNvPr>
          <p:cNvCxnSpPr>
            <a:cxnSpLocks/>
            <a:stCxn id="10" idx="2"/>
            <a:endCxn id="29" idx="0"/>
          </p:cNvCxnSpPr>
          <p:nvPr/>
        </p:nvCxnSpPr>
        <p:spPr>
          <a:xfrm rot="16200000" flipH="1">
            <a:off x="796325" y="1327545"/>
            <a:ext cx="12058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9C4C874-9442-434E-9765-033CFB8788E6}"/>
              </a:ext>
            </a:extLst>
          </p:cNvPr>
          <p:cNvSpPr/>
          <p:nvPr/>
        </p:nvSpPr>
        <p:spPr>
          <a:xfrm>
            <a:off x="159562" y="846845"/>
            <a:ext cx="1394112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Write protocol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1F8392-F8B0-4418-8755-C9989FCE16DD}"/>
              </a:ext>
            </a:extLst>
          </p:cNvPr>
          <p:cNvSpPr/>
          <p:nvPr/>
        </p:nvSpPr>
        <p:spPr>
          <a:xfrm>
            <a:off x="1651019" y="846845"/>
            <a:ext cx="1394112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Implement study</a:t>
            </a:r>
          </a:p>
        </p:txBody>
      </p:sp>
      <p:sp>
        <p:nvSpPr>
          <p:cNvPr id="43" name="Flowchart: Document 42">
            <a:extLst>
              <a:ext uri="{FF2B5EF4-FFF2-40B4-BE49-F238E27FC236}">
                <a16:creationId xmlns:a16="http://schemas.microsoft.com/office/drawing/2014/main" id="{9EC5B78E-94F6-4894-948E-DD6E3FB02234}"/>
              </a:ext>
            </a:extLst>
          </p:cNvPr>
          <p:cNvSpPr/>
          <p:nvPr/>
        </p:nvSpPr>
        <p:spPr>
          <a:xfrm>
            <a:off x="1651020" y="1387840"/>
            <a:ext cx="1394111" cy="729499"/>
          </a:xfrm>
          <a:prstGeom prst="flowChartDocumen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/>
              <a:t>Study package:</a:t>
            </a:r>
            <a:r>
              <a:rPr lang="en-US" sz="1100" dirty="0"/>
              <a:t> Full (machine-readable) implementation</a:t>
            </a:r>
            <a:endParaRPr lang="en-US" sz="1100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194BBF1-7A85-45F3-A75E-AD1613641D66}"/>
              </a:ext>
            </a:extLst>
          </p:cNvPr>
          <p:cNvSpPr/>
          <p:nvPr/>
        </p:nvSpPr>
        <p:spPr>
          <a:xfrm>
            <a:off x="1651019" y="2208469"/>
            <a:ext cx="1394112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Execute diagnostics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919C69D1-EFEA-4AE3-94EA-52119626B7B2}"/>
              </a:ext>
            </a:extLst>
          </p:cNvPr>
          <p:cNvCxnSpPr>
            <a:cxnSpLocks/>
            <a:stCxn id="32" idx="2"/>
            <a:endCxn id="43" idx="0"/>
          </p:cNvCxnSpPr>
          <p:nvPr/>
        </p:nvCxnSpPr>
        <p:spPr>
          <a:xfrm rot="16200000" flipH="1">
            <a:off x="2287782" y="1327545"/>
            <a:ext cx="120587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5477A64-38B8-47ED-B0CC-EE65F3D87991}"/>
              </a:ext>
            </a:extLst>
          </p:cNvPr>
          <p:cNvCxnSpPr>
            <a:cxnSpLocks/>
            <a:stCxn id="43" idx="2"/>
            <a:endCxn id="53" idx="0"/>
          </p:cNvCxnSpPr>
          <p:nvPr/>
        </p:nvCxnSpPr>
        <p:spPr>
          <a:xfrm rot="5400000">
            <a:off x="2278397" y="2138790"/>
            <a:ext cx="13935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Flowchart: Document 59">
            <a:extLst>
              <a:ext uri="{FF2B5EF4-FFF2-40B4-BE49-F238E27FC236}">
                <a16:creationId xmlns:a16="http://schemas.microsoft.com/office/drawing/2014/main" id="{BBDD9765-7C5C-4588-943D-DC8F0FEB212B}"/>
              </a:ext>
            </a:extLst>
          </p:cNvPr>
          <p:cNvSpPr/>
          <p:nvPr/>
        </p:nvSpPr>
        <p:spPr>
          <a:xfrm>
            <a:off x="239175" y="1972340"/>
            <a:ext cx="1234887" cy="250405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Full diagnostics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1A41710-ABC6-4BE6-B723-3569BD42FDB0}"/>
              </a:ext>
            </a:extLst>
          </p:cNvPr>
          <p:cNvCxnSpPr>
            <a:cxnSpLocks/>
            <a:stCxn id="53" idx="1"/>
            <a:endCxn id="60" idx="2"/>
          </p:cNvCxnSpPr>
          <p:nvPr/>
        </p:nvCxnSpPr>
        <p:spPr>
          <a:xfrm rot="10800000">
            <a:off x="856619" y="2206191"/>
            <a:ext cx="794400" cy="21248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EA12BCF0-BD6B-4830-B89C-AD2612B755F9}"/>
              </a:ext>
            </a:extLst>
          </p:cNvPr>
          <p:cNvSpPr/>
          <p:nvPr/>
        </p:nvSpPr>
        <p:spPr>
          <a:xfrm>
            <a:off x="3379314" y="1028742"/>
            <a:ext cx="1234887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Register protocol &amp; study package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6CFCB1D-5934-489D-A36D-952608DB4701}"/>
              </a:ext>
            </a:extLst>
          </p:cNvPr>
          <p:cNvSpPr/>
          <p:nvPr/>
        </p:nvSpPr>
        <p:spPr>
          <a:xfrm>
            <a:off x="3379314" y="1640104"/>
            <a:ext cx="1234887" cy="420408"/>
          </a:xfrm>
          <a:prstGeom prst="rec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Execute study</a:t>
            </a:r>
          </a:p>
        </p:txBody>
      </p:sp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AAED5AC7-A8BE-40E1-B935-2E4B0F52E9CD}"/>
              </a:ext>
            </a:extLst>
          </p:cNvPr>
          <p:cNvSpPr/>
          <p:nvPr/>
        </p:nvSpPr>
        <p:spPr>
          <a:xfrm>
            <a:off x="3379313" y="2290521"/>
            <a:ext cx="1234887" cy="353968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Results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D9D233E-1E02-4168-A9D6-2167907A2CBC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 rot="5400000">
            <a:off x="3881754" y="2175516"/>
            <a:ext cx="23000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8AF310C7-08DD-4EAE-933D-4EE3B5990809}"/>
              </a:ext>
            </a:extLst>
          </p:cNvPr>
          <p:cNvCxnSpPr>
            <a:cxnSpLocks/>
            <a:stCxn id="6" idx="3"/>
            <a:endCxn id="68" idx="1"/>
          </p:cNvCxnSpPr>
          <p:nvPr/>
        </p:nvCxnSpPr>
        <p:spPr>
          <a:xfrm flipV="1">
            <a:off x="3130031" y="1238946"/>
            <a:ext cx="249283" cy="4897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06B26EA-875D-4B3F-B4F5-2723F3C359CE}"/>
              </a:ext>
            </a:extLst>
          </p:cNvPr>
          <p:cNvCxnSpPr>
            <a:cxnSpLocks/>
            <a:stCxn id="6" idx="3"/>
            <a:endCxn id="69" idx="1"/>
          </p:cNvCxnSpPr>
          <p:nvPr/>
        </p:nvCxnSpPr>
        <p:spPr>
          <a:xfrm>
            <a:off x="3130031" y="1728727"/>
            <a:ext cx="249283" cy="1215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88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AD93ACCF9B89429D5F814A1B934813" ma:contentTypeVersion="11" ma:contentTypeDescription="Create a new document." ma:contentTypeScope="" ma:versionID="d0e002fabf17cb2440d8e9a473d3a41c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e4cec627508c1f1ba247db94416ea198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2F717CE-B61F-4D7D-B30D-75D01B2E70B2}"/>
</file>

<file path=customXml/itemProps2.xml><?xml version="1.0" encoding="utf-8"?>
<ds:datastoreItem xmlns:ds="http://schemas.openxmlformats.org/officeDocument/2006/customXml" ds:itemID="{693EA412-7958-4861-A23B-3E9975C1A85E}"/>
</file>

<file path=customXml/itemProps3.xml><?xml version="1.0" encoding="utf-8"?>
<ds:datastoreItem xmlns:ds="http://schemas.openxmlformats.org/officeDocument/2006/customXml" ds:itemID="{739CC3C8-62CF-46D3-912C-B8135DF1ADE3}"/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13</cp:revision>
  <dcterms:created xsi:type="dcterms:W3CDTF">2019-07-10T10:35:03Z</dcterms:created>
  <dcterms:modified xsi:type="dcterms:W3CDTF">2019-08-09T06:21:55Z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  <property fmtid="{D5CDD505-2E9C-101B-9397-08002B2CF9AE}" pid="3" name="MediaServiceImageTags">
    <vt:lpwstr/>
  </property>
</Properties>
</file>