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0168228-1F70-4F9A-BAB6-54F94EE97237}"/>
</file>

<file path=customXml/itemProps2.xml><?xml version="1.0" encoding="utf-8"?>
<ds:datastoreItem xmlns:ds="http://schemas.openxmlformats.org/officeDocument/2006/customXml" ds:itemID="{82268DB3-A378-4E2C-B0C8-2D86911F7D88}"/>
</file>

<file path=customXml/itemProps3.xml><?xml version="1.0" encoding="utf-8"?>
<ds:datastoreItem xmlns:ds="http://schemas.openxmlformats.org/officeDocument/2006/customXml" ds:itemID="{954B19FB-12A0-4DA7-BB78-A8DFA18B406C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