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144479" y="158416"/>
            <a:ext cx="963069" cy="504465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White Rabbit</a:t>
            </a:r>
          </a:p>
          <a:p>
            <a:pPr algn="ctr"/>
            <a:r>
              <a:rPr lang="en-US" sz="1100" dirty="0"/>
              <a:t>scan report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1277780A-F569-43BD-BBDB-930755E34F2D}"/>
              </a:ext>
            </a:extLst>
          </p:cNvPr>
          <p:cNvSpPr/>
          <p:nvPr/>
        </p:nvSpPr>
        <p:spPr>
          <a:xfrm>
            <a:off x="1189236" y="153864"/>
            <a:ext cx="1008929" cy="504465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CDM specifications</a:t>
            </a:r>
          </a:p>
        </p:txBody>
      </p:sp>
      <p:pic>
        <p:nvPicPr>
          <p:cNvPr id="23" name="Picture 2" descr="http://www.ohdsi.org/web/wiki/lib/exe/fetch.php?media=documentation:software:rabbitinahatlogo.png">
            <a:extLst>
              <a:ext uri="{FF2B5EF4-FFF2-40B4-BE49-F238E27FC236}">
                <a16:creationId xmlns:a16="http://schemas.microsoft.com/office/drawing/2014/main" id="{143FBAC7-5C48-4CBA-AC2E-FEC5F33F3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" y="981650"/>
            <a:ext cx="1214448" cy="234854"/>
          </a:xfrm>
          <a:prstGeom prst="rect">
            <a:avLst/>
          </a:prstGeom>
          <a:noFill/>
          <a:ln>
            <a:solidFill>
              <a:srgbClr val="1B658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2E6F0850-A9C5-4FEF-92BD-658BE04D8EF7}"/>
              </a:ext>
            </a:extLst>
          </p:cNvPr>
          <p:cNvSpPr/>
          <p:nvPr/>
        </p:nvSpPr>
        <p:spPr>
          <a:xfrm>
            <a:off x="121549" y="1462911"/>
            <a:ext cx="1008929" cy="504465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framework (R)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1D9E4F2A-0498-47CE-8E89-574E2AF92AD3}"/>
              </a:ext>
            </a:extLst>
          </p:cNvPr>
          <p:cNvSpPr/>
          <p:nvPr/>
        </p:nvSpPr>
        <p:spPr>
          <a:xfrm>
            <a:off x="121550" y="2105856"/>
            <a:ext cx="1008929" cy="504465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Unit tests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B9D2E044-8E58-40EE-8C0E-F7388659F344}"/>
              </a:ext>
            </a:extLst>
          </p:cNvPr>
          <p:cNvSpPr/>
          <p:nvPr/>
        </p:nvSpPr>
        <p:spPr>
          <a:xfrm>
            <a:off x="1408615" y="1029417"/>
            <a:ext cx="1118802" cy="504465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SQL to generate test data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DAB8A39-1C87-43C2-964D-03EFB24C2FE9}"/>
              </a:ext>
            </a:extLst>
          </p:cNvPr>
          <p:cNvSpPr/>
          <p:nvPr/>
        </p:nvSpPr>
        <p:spPr>
          <a:xfrm>
            <a:off x="1408615" y="2465728"/>
            <a:ext cx="1118802" cy="504465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SQL to run tests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6FA5EBF0-B00B-4B49-98D0-DBF7BFF4C35C}"/>
              </a:ext>
            </a:extLst>
          </p:cNvPr>
          <p:cNvSpPr/>
          <p:nvPr/>
        </p:nvSpPr>
        <p:spPr>
          <a:xfrm>
            <a:off x="2759692" y="990158"/>
            <a:ext cx="1100650" cy="58298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source DB</a:t>
            </a:r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A431F45F-2D6F-4DB7-BCFA-7C100B22ACA8}"/>
              </a:ext>
            </a:extLst>
          </p:cNvPr>
          <p:cNvSpPr/>
          <p:nvPr/>
        </p:nvSpPr>
        <p:spPr>
          <a:xfrm>
            <a:off x="2759692" y="2426469"/>
            <a:ext cx="1100650" cy="58298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CDM DB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9A273B65-A145-43CB-A8E2-5B6377248352}"/>
              </a:ext>
            </a:extLst>
          </p:cNvPr>
          <p:cNvSpPr/>
          <p:nvPr/>
        </p:nvSpPr>
        <p:spPr>
          <a:xfrm>
            <a:off x="3172801" y="1597512"/>
            <a:ext cx="274433" cy="80281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423954DB-1F39-4ABA-A826-11F4C8968EC5}"/>
              </a:ext>
            </a:extLst>
          </p:cNvPr>
          <p:cNvSpPr/>
          <p:nvPr/>
        </p:nvSpPr>
        <p:spPr>
          <a:xfrm>
            <a:off x="4371281" y="2465728"/>
            <a:ext cx="1008929" cy="504465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results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3D463F3-DF0F-4108-823D-2FC77A56C680}"/>
              </a:ext>
            </a:extLst>
          </p:cNvPr>
          <p:cNvSpPr/>
          <p:nvPr/>
        </p:nvSpPr>
        <p:spPr>
          <a:xfrm>
            <a:off x="2885345" y="1694721"/>
            <a:ext cx="849344" cy="5276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Transform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Load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rot="5400000">
            <a:off x="449954" y="805590"/>
            <a:ext cx="35212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A6342B7-5909-4375-9376-55C08F4DE38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rot="5400000">
            <a:off x="981521" y="269470"/>
            <a:ext cx="356672" cy="10676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E17A42B-630E-434E-9925-81D1D8FCEB27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502810" y="1339706"/>
            <a:ext cx="24640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B7784A5-B450-45A4-BBFD-2BB65C953BE8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rot="16200000" flipV="1">
            <a:off x="540100" y="2019940"/>
            <a:ext cx="17183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E193180-39A3-481F-AA35-5C12AF777734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1130479" y="1281650"/>
            <a:ext cx="278136" cy="10764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5E1BB59-8193-42CC-A5F8-E98C915C2AD0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1130479" y="2358089"/>
            <a:ext cx="278136" cy="3598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960809B-FB0A-4BE8-A393-527C211E010C}"/>
              </a:ext>
            </a:extLst>
          </p:cNvPr>
          <p:cNvCxnSpPr>
            <a:cxnSpLocks/>
            <a:stCxn id="29" idx="3"/>
            <a:endCxn id="34" idx="2"/>
          </p:cNvCxnSpPr>
          <p:nvPr/>
        </p:nvCxnSpPr>
        <p:spPr>
          <a:xfrm flipV="1">
            <a:off x="2527417" y="1281649"/>
            <a:ext cx="23227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707AD01-7A4D-4D8F-AB45-AF90D5019451}"/>
              </a:ext>
            </a:extLst>
          </p:cNvPr>
          <p:cNvCxnSpPr>
            <a:cxnSpLocks/>
            <a:stCxn id="30" idx="3"/>
            <a:endCxn id="35" idx="2"/>
          </p:cNvCxnSpPr>
          <p:nvPr/>
        </p:nvCxnSpPr>
        <p:spPr>
          <a:xfrm flipV="1">
            <a:off x="2527417" y="2717960"/>
            <a:ext cx="23227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2F4553D-198B-44B8-88E1-EAE1AC13CD79}"/>
              </a:ext>
            </a:extLst>
          </p:cNvPr>
          <p:cNvCxnSpPr>
            <a:cxnSpLocks/>
            <a:stCxn id="35" idx="4"/>
            <a:endCxn id="40" idx="1"/>
          </p:cNvCxnSpPr>
          <p:nvPr/>
        </p:nvCxnSpPr>
        <p:spPr>
          <a:xfrm>
            <a:off x="3860342" y="2717960"/>
            <a:ext cx="5109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8D7B64C-261C-41EB-BFAA-B4F6DEC5C759}"/>
              </a:ext>
            </a:extLst>
          </p:cNvPr>
          <p:cNvSpPr/>
          <p:nvPr/>
        </p:nvSpPr>
        <p:spPr>
          <a:xfrm>
            <a:off x="109401" y="1065280"/>
            <a:ext cx="1389876" cy="691855"/>
          </a:xfrm>
          <a:prstGeom prst="round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J85.0</a:t>
            </a:r>
          </a:p>
          <a:p>
            <a:pPr algn="ctr"/>
            <a:r>
              <a:rPr lang="en-US" sz="1400" dirty="0"/>
              <a:t>Gangrene and necrosis of lung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B4F5200-E819-4ABB-A156-B4381211A992}"/>
              </a:ext>
            </a:extLst>
          </p:cNvPr>
          <p:cNvSpPr/>
          <p:nvPr/>
        </p:nvSpPr>
        <p:spPr>
          <a:xfrm>
            <a:off x="2614179" y="1065280"/>
            <a:ext cx="1389876" cy="691855"/>
          </a:xfrm>
          <a:prstGeom prst="round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4324261</a:t>
            </a:r>
          </a:p>
          <a:p>
            <a:pPr algn="ctr"/>
            <a:r>
              <a:rPr lang="en-US" sz="1400" dirty="0"/>
              <a:t>Pulmonary necrosis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CC86EBF-31FF-45D1-98B1-A5EE26C7057A}"/>
              </a:ext>
            </a:extLst>
          </p:cNvPr>
          <p:cNvSpPr/>
          <p:nvPr/>
        </p:nvSpPr>
        <p:spPr>
          <a:xfrm>
            <a:off x="1591733" y="1118499"/>
            <a:ext cx="929990" cy="5854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Maps to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5276B88-6D0C-44D1-8236-3ECF44B7B3DC}"/>
              </a:ext>
            </a:extLst>
          </p:cNvPr>
          <p:cNvSpPr/>
          <p:nvPr/>
        </p:nvSpPr>
        <p:spPr>
          <a:xfrm>
            <a:off x="2614179" y="106823"/>
            <a:ext cx="1389876" cy="691855"/>
          </a:xfrm>
          <a:prstGeom prst="round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439928</a:t>
            </a:r>
          </a:p>
          <a:p>
            <a:pPr algn="ctr"/>
            <a:r>
              <a:rPr lang="en-US" sz="1400" dirty="0"/>
              <a:t>Gangrenous disorder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0C7814-A71E-48DA-968A-84CD8E29CDDB}"/>
              </a:ext>
            </a:extLst>
          </p:cNvPr>
          <p:cNvSpPr txBox="1"/>
          <p:nvPr/>
        </p:nvSpPr>
        <p:spPr>
          <a:xfrm>
            <a:off x="3200860" y="803670"/>
            <a:ext cx="198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7987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96e31db619595e58b0c826f873befeee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bb565d553bd66f889db16a783d84074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E083B5C-538F-461F-AF03-D03BE05029C5}"/>
</file>

<file path=customXml/itemProps2.xml><?xml version="1.0" encoding="utf-8"?>
<ds:datastoreItem xmlns:ds="http://schemas.openxmlformats.org/officeDocument/2006/customXml" ds:itemID="{5D2DEE20-5D90-48AB-80DA-AC1D44341EFB}"/>
</file>

<file path=customXml/itemProps3.xml><?xml version="1.0" encoding="utf-8"?>
<ds:datastoreItem xmlns:ds="http://schemas.openxmlformats.org/officeDocument/2006/customXml" ds:itemID="{A0A45ABD-27D0-499C-AB69-44968D375F06}"/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48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10</cp:revision>
  <dcterms:created xsi:type="dcterms:W3CDTF">2019-07-10T10:35:03Z</dcterms:created>
  <dcterms:modified xsi:type="dcterms:W3CDTF">2019-08-26T07:07:51Z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