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76641A-61DD-47DC-8E43-C9364C66B5B7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