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FCD752-8308-4612-BCA1-A1D06180C082}"/>
</file>

<file path=customXml/itemProps2.xml><?xml version="1.0" encoding="utf-8"?>
<ds:datastoreItem xmlns:ds="http://schemas.openxmlformats.org/officeDocument/2006/customXml" ds:itemID="{B029C153-19DB-45C1-9761-3CC80A8E47D6}"/>
</file>

<file path=customXml/itemProps3.xml><?xml version="1.0" encoding="utf-8"?>
<ds:datastoreItem xmlns:ds="http://schemas.openxmlformats.org/officeDocument/2006/customXml" ds:itemID="{077BABF3-57A2-4EA7-BFE7-4B3698E9D5F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