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668" y="-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814513"/>
            <a:ext cx="0" cy="3687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76110" y="1687527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982104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737439"/>
            <a:ext cx="955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Time-at-Risk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814513"/>
            <a:ext cx="0" cy="36753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698030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1484863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D88B6F-E082-4579-9429-0628A2A64520}"/>
              </a:ext>
            </a:extLst>
          </p:cNvPr>
          <p:cNvCxnSpPr>
            <a:cxnSpLocks/>
          </p:cNvCxnSpPr>
          <p:nvPr/>
        </p:nvCxnSpPr>
        <p:spPr>
          <a:xfrm>
            <a:off x="2419060" y="238336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47BBE7-4192-44A4-8041-2462CA31ACA3}"/>
              </a:ext>
            </a:extLst>
          </p:cNvPr>
          <p:cNvSpPr txBox="1"/>
          <p:nvPr/>
        </p:nvSpPr>
        <p:spPr>
          <a:xfrm>
            <a:off x="1627764" y="237584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Start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1F04FF8-61EB-4F41-B3B4-F178A4AD3E01}"/>
              </a:ext>
            </a:extLst>
          </p:cNvPr>
          <p:cNvCxnSpPr>
            <a:cxnSpLocks/>
          </p:cNvCxnSpPr>
          <p:nvPr/>
        </p:nvCxnSpPr>
        <p:spPr>
          <a:xfrm>
            <a:off x="6170112" y="2359845"/>
            <a:ext cx="0" cy="49579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B475475-89A6-4EB7-BB3A-2B2A748BE545}"/>
              </a:ext>
            </a:extLst>
          </p:cNvPr>
          <p:cNvSpPr txBox="1"/>
          <p:nvPr/>
        </p:nvSpPr>
        <p:spPr>
          <a:xfrm>
            <a:off x="5378816" y="2352324"/>
            <a:ext cx="839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Observation </a:t>
            </a:r>
          </a:p>
          <a:p>
            <a:pPr algn="r"/>
            <a:r>
              <a:rPr lang="en-US" sz="1000" dirty="0"/>
              <a:t>Period End</a:t>
            </a:r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B148864-D2E4-4360-A274-F6EE58BF9424}"/>
</file>

<file path=customXml/itemProps2.xml><?xml version="1.0" encoding="utf-8"?>
<ds:datastoreItem xmlns:ds="http://schemas.openxmlformats.org/officeDocument/2006/customXml" ds:itemID="{95B73046-CEE3-4949-A444-A7962E1452B5}"/>
</file>

<file path=customXml/itemProps3.xml><?xml version="1.0" encoding="utf-8"?>
<ds:datastoreItem xmlns:ds="http://schemas.openxmlformats.org/officeDocument/2006/customXml" ds:itemID="{BFC5F403-646F-4055-B5B7-2C92743E7936}"/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Sena, Anthony [JRDUS]</cp:lastModifiedBy>
  <cp:revision>69</cp:revision>
  <dcterms:created xsi:type="dcterms:W3CDTF">2018-11-08T14:48:29Z</dcterms:created>
  <dcterms:modified xsi:type="dcterms:W3CDTF">2019-07-31T19:49:05Z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