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d0e002fabf17cb2440d8e9a473d3a41c">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e4cec627508c1f1ba247db94416ea19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613AA3E-0897-4674-ACF8-0024546FABE7}"/>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y fmtid="{D5CDD505-2E9C-101B-9397-08002B2CF9AE}" pid="3" name="MediaServiceImageTags">
    <vt:lpwstr/>
  </property>
</Properties>
</file>