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A596EFE-3415-4469-96B1-C84C87AA3E21}"/>
</file>

<file path=customXml/itemProps2.xml><?xml version="1.0" encoding="utf-8"?>
<ds:datastoreItem xmlns:ds="http://schemas.openxmlformats.org/officeDocument/2006/customXml" ds:itemID="{BC063807-9470-4991-A24D-B0A89362CEFC}"/>
</file>

<file path=customXml/itemProps3.xml><?xml version="1.0" encoding="utf-8"?>
<ds:datastoreItem xmlns:ds="http://schemas.openxmlformats.org/officeDocument/2006/customXml" ds:itemID="{1397047C-73AC-47D1-8AD2-42C0F70ADA9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