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11B3E0-2E72-4D20-A99E-6961CD9C5D45}"/>
</file>

<file path=customXml/itemProps2.xml><?xml version="1.0" encoding="utf-8"?>
<ds:datastoreItem xmlns:ds="http://schemas.openxmlformats.org/officeDocument/2006/customXml" ds:itemID="{F3B65FF5-E996-4379-BAAE-B5B93E3F6079}"/>
</file>

<file path=customXml/itemProps3.xml><?xml version="1.0" encoding="utf-8"?>
<ds:datastoreItem xmlns:ds="http://schemas.openxmlformats.org/officeDocument/2006/customXml" ds:itemID="{C5A4C4D5-7564-4CE3-8B4C-7498E95E00CC}"/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