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856D5-18B0-4890-8AD4-E65D7096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6616"/>
              </p:ext>
            </p:extLst>
          </p:nvPr>
        </p:nvGraphicFramePr>
        <p:xfrm>
          <a:off x="0" y="0"/>
          <a:ext cx="66412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267">
                  <a:extLst>
                    <a:ext uri="{9D8B030D-6E8A-4147-A177-3AD203B41FA5}">
                      <a16:colId xmlns:a16="http://schemas.microsoft.com/office/drawing/2014/main" val="267933683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520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304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7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 Standard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Cohort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0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60BBD32-927C-41EB-836A-8934B7F11222}"/>
              </a:ext>
            </a:extLst>
          </p:cNvPr>
          <p:cNvSpPr/>
          <p:nvPr/>
        </p:nvSpPr>
        <p:spPr>
          <a:xfrm>
            <a:off x="638073" y="4836677"/>
            <a:ext cx="4676877" cy="1145473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1273BA-A9DE-4EC7-86D2-6C4223460FAF}"/>
              </a:ext>
            </a:extLst>
          </p:cNvPr>
          <p:cNvSpPr/>
          <p:nvPr/>
        </p:nvSpPr>
        <p:spPr>
          <a:xfrm>
            <a:off x="2162309" y="1032069"/>
            <a:ext cx="3152641" cy="2949381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668C60-7D7B-4873-ACDA-8D1C8FA6971F}"/>
              </a:ext>
            </a:extLst>
          </p:cNvPr>
          <p:cNvSpPr/>
          <p:nvPr/>
        </p:nvSpPr>
        <p:spPr>
          <a:xfrm>
            <a:off x="638073" y="709613"/>
            <a:ext cx="1249305" cy="40513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98F32-4D14-493E-92F9-F4B976DF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9"/>
          <a:stretch/>
        </p:blipFill>
        <p:spPr>
          <a:xfrm>
            <a:off x="2200289" y="1339325"/>
            <a:ext cx="3054353" cy="2351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D3FCD-DF09-47A0-A74E-033589ABC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3"/>
          <a:stretch/>
        </p:blipFill>
        <p:spPr>
          <a:xfrm>
            <a:off x="828186" y="2553637"/>
            <a:ext cx="933146" cy="1830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728B8A-CFB3-4F62-B175-692C4D6728E3}"/>
              </a:ext>
            </a:extLst>
          </p:cNvPr>
          <p:cNvSpPr txBox="1"/>
          <p:nvPr/>
        </p:nvSpPr>
        <p:spPr>
          <a:xfrm>
            <a:off x="1100661" y="6627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0FE81-6073-4180-879D-368B6BE150D5}"/>
              </a:ext>
            </a:extLst>
          </p:cNvPr>
          <p:cNvSpPr txBox="1"/>
          <p:nvPr/>
        </p:nvSpPr>
        <p:spPr>
          <a:xfrm>
            <a:off x="3581374" y="10010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F126A-7041-4F44-B823-D8378FFFF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57"/>
          <a:stretch/>
        </p:blipFill>
        <p:spPr>
          <a:xfrm>
            <a:off x="890359" y="985192"/>
            <a:ext cx="870972" cy="9192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199C46-0D86-485B-B8AE-3CC7563F0484}"/>
              </a:ext>
            </a:extLst>
          </p:cNvPr>
          <p:cNvSpPr/>
          <p:nvPr/>
        </p:nvSpPr>
        <p:spPr>
          <a:xfrm>
            <a:off x="638073" y="1855449"/>
            <a:ext cx="130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Cohort according to definition to evaluate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81B0-6864-4CEA-A9B9-F935EDB6A652}"/>
              </a:ext>
            </a:extLst>
          </p:cNvPr>
          <p:cNvSpPr/>
          <p:nvPr/>
        </p:nvSpPr>
        <p:spPr>
          <a:xfrm>
            <a:off x="638073" y="4330056"/>
            <a:ext cx="130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Predicted probabilities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A0629-B21A-49FB-807A-4C68B8C80CAF}"/>
              </a:ext>
            </a:extLst>
          </p:cNvPr>
          <p:cNvSpPr/>
          <p:nvPr/>
        </p:nvSpPr>
        <p:spPr>
          <a:xfrm>
            <a:off x="2200289" y="3661672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(weighted) confusion matrix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1A1105A-8B91-427E-A5BE-EED1951CF491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1761331" y="1444808"/>
            <a:ext cx="400978" cy="10619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3BCE47-0C13-436A-987E-653233697081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1761332" y="2506760"/>
            <a:ext cx="400977" cy="962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73A00E-F084-4754-BD78-C48482419780}"/>
              </a:ext>
            </a:extLst>
          </p:cNvPr>
          <p:cNvSpPr/>
          <p:nvPr/>
        </p:nvSpPr>
        <p:spPr>
          <a:xfrm>
            <a:off x="714375" y="4926163"/>
            <a:ext cx="4540267" cy="728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Sensitivity = 		TP/(TP + FN) = 	2.08/(2.08 + 0.03) =   0.99</a:t>
            </a:r>
          </a:p>
          <a:p>
            <a:r>
              <a:rPr lang="en-US" sz="1100" dirty="0">
                <a:solidFill>
                  <a:schemeClr val="tx1"/>
                </a:solidFill>
              </a:rPr>
              <a:t>Specificity = 		TN/(TN + FP) = 	4.97/(4.97 + 2.92) =   0.63</a:t>
            </a:r>
          </a:p>
          <a:p>
            <a:r>
              <a:rPr lang="en-US" sz="1100" dirty="0">
                <a:solidFill>
                  <a:schemeClr val="tx1"/>
                </a:solidFill>
              </a:rPr>
              <a:t>Positive Predictive Value = 	TP/(TP + FP) = 	2.08/(2.08 + 2.92) =   0.42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Negative Predictive Value = 	TN/(TN + FN) = 	4.97/(4.97 + 0.03) =   0.99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C36C4A-4D5F-4C68-BC9D-94FAB2C2A311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2859661" y="4114951"/>
            <a:ext cx="838577" cy="6048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AAF0094-719C-4B45-8106-D2EABE5C2DF2}"/>
              </a:ext>
            </a:extLst>
          </p:cNvPr>
          <p:cNvSpPr/>
          <p:nvPr/>
        </p:nvSpPr>
        <p:spPr>
          <a:xfrm>
            <a:off x="1501722" y="5611198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cohort evaluation metrics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D32F06-C2A5-4BF8-922F-EFD8211FA6E0}"/>
              </a:ext>
            </a:extLst>
          </p:cNvPr>
          <p:cNvSpPr txBox="1"/>
          <p:nvPr/>
        </p:nvSpPr>
        <p:spPr>
          <a:xfrm>
            <a:off x="628706" y="56188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93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4F1783-E377-4841-B65B-F1528D30E823}"/>
</file>

<file path=customXml/itemProps2.xml><?xml version="1.0" encoding="utf-8"?>
<ds:datastoreItem xmlns:ds="http://schemas.openxmlformats.org/officeDocument/2006/customXml" ds:itemID="{BC063807-9470-4991-A24D-B0A89362CEFC}"/>
</file>

<file path=customXml/itemProps3.xml><?xml version="1.0" encoding="utf-8"?>
<ds:datastoreItem xmlns:ds="http://schemas.openxmlformats.org/officeDocument/2006/customXml" ds:itemID="{1397047C-73AC-47D1-8AD2-42C0F70ADA94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24</cp:revision>
  <dcterms:created xsi:type="dcterms:W3CDTF">2019-07-10T10:35:03Z</dcterms:created>
  <dcterms:modified xsi:type="dcterms:W3CDTF">2020-04-16T04:09:02Z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