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822934-F828-4BFB-A30B-199BC2B90BE0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