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E533-40FD-471B-B1FF-902354E744E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D76A-B8BE-430E-828A-E4A795CF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0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E533-40FD-471B-B1FF-902354E744E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D76A-B8BE-430E-828A-E4A795CF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E533-40FD-471B-B1FF-902354E744E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D76A-B8BE-430E-828A-E4A795CF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E533-40FD-471B-B1FF-902354E744E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D76A-B8BE-430E-828A-E4A795CF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1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E533-40FD-471B-B1FF-902354E744E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D76A-B8BE-430E-828A-E4A795CF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E533-40FD-471B-B1FF-902354E744E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D76A-B8BE-430E-828A-E4A795CF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2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E533-40FD-471B-B1FF-902354E744E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D76A-B8BE-430E-828A-E4A795CF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E533-40FD-471B-B1FF-902354E744E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D76A-B8BE-430E-828A-E4A795CF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7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E533-40FD-471B-B1FF-902354E744E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D76A-B8BE-430E-828A-E4A795CF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E533-40FD-471B-B1FF-902354E744E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D76A-B8BE-430E-828A-E4A795CF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E533-40FD-471B-B1FF-902354E744E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D76A-B8BE-430E-828A-E4A795CF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2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E533-40FD-471B-B1FF-902354E744EF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D76A-B8BE-430E-828A-E4A795CF4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6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46167" y="1188720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6" name="Elbow Connector 5"/>
          <p:cNvCxnSpPr>
            <a:stCxn id="4" idx="6"/>
            <a:endCxn id="4" idx="0"/>
          </p:cNvCxnSpPr>
          <p:nvPr/>
        </p:nvCxnSpPr>
        <p:spPr>
          <a:xfrm flipH="1" flipV="1">
            <a:off x="2165466" y="1188720"/>
            <a:ext cx="619298" cy="448888"/>
          </a:xfrm>
          <a:prstGeom prst="bentConnector4">
            <a:avLst>
              <a:gd name="adj1" fmla="val -36913"/>
              <a:gd name="adj2" fmla="val 150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16778" y="1263535"/>
            <a:ext cx="47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46166" y="2812473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4"/>
            <a:endCxn id="9" idx="0"/>
          </p:cNvCxnSpPr>
          <p:nvPr/>
        </p:nvCxnSpPr>
        <p:spPr>
          <a:xfrm flipH="1">
            <a:off x="2165465" y="2086495"/>
            <a:ext cx="1" cy="72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8391" y="3076694"/>
            <a:ext cx="8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Epsilon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46165" y="4569229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Estimator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2165464" y="3710248"/>
            <a:ext cx="0" cy="8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51018" y="5018116"/>
            <a:ext cx="4613564" cy="1740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86050" y="5347855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Estimate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037511" y="5658197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 flipV="1">
            <a:off x="4005349" y="5658197"/>
            <a:ext cx="1651461" cy="58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H="1" flipV="1">
            <a:off x="4005348" y="5326672"/>
            <a:ext cx="619298" cy="448888"/>
          </a:xfrm>
          <a:prstGeom prst="bentConnector4">
            <a:avLst>
              <a:gd name="adj1" fmla="val -36913"/>
              <a:gd name="adj2" fmla="val 150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1393" y="516041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Eta (unknown)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65818" y="53478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3" idx="3"/>
            <a:endCxn id="24" idx="1"/>
          </p:cNvCxnSpPr>
          <p:nvPr/>
        </p:nvCxnSpPr>
        <p:spPr>
          <a:xfrm>
            <a:off x="6401817" y="5345085"/>
            <a:ext cx="664001" cy="187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684191"/>
              </p:ext>
            </p:extLst>
          </p:nvPr>
        </p:nvGraphicFramePr>
        <p:xfrm>
          <a:off x="4851393" y="2595202"/>
          <a:ext cx="3369976" cy="1332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091880" imgH="431640" progId="Equation.DSMT4">
                  <p:embed/>
                </p:oleObj>
              </mc:Choice>
              <mc:Fallback>
                <p:oleObj name="Equation" r:id="rId3" imgW="1091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1393" y="2595202"/>
                        <a:ext cx="3369976" cy="1332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4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46167" y="1188720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Perturbation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46166" y="2812473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4"/>
            <a:endCxn id="9" idx="0"/>
          </p:cNvCxnSpPr>
          <p:nvPr/>
        </p:nvCxnSpPr>
        <p:spPr>
          <a:xfrm flipH="1">
            <a:off x="2165465" y="2086495"/>
            <a:ext cx="1" cy="72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8391" y="3076694"/>
            <a:ext cx="8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Epsilon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46165" y="4569229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Estimator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2165464" y="3710248"/>
            <a:ext cx="0" cy="8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51018" y="5018116"/>
            <a:ext cx="4613564" cy="1740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86050" y="5347855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Estimate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037511" y="5658197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 flipV="1">
            <a:off x="4005349" y="5658197"/>
            <a:ext cx="1651461" cy="58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H="1" flipV="1">
            <a:off x="4005348" y="5326672"/>
            <a:ext cx="619298" cy="448888"/>
          </a:xfrm>
          <a:prstGeom prst="bentConnector4">
            <a:avLst>
              <a:gd name="adj1" fmla="val -36913"/>
              <a:gd name="adj2" fmla="val 150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5030" y="5181784"/>
            <a:ext cx="47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13666"/>
              </p:ext>
            </p:extLst>
          </p:nvPr>
        </p:nvGraphicFramePr>
        <p:xfrm>
          <a:off x="5361709" y="2162055"/>
          <a:ext cx="1578841" cy="163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672840" imgH="698400" progId="Equation.DSMT4">
                  <p:embed/>
                </p:oleObj>
              </mc:Choice>
              <mc:Fallback>
                <p:oleObj name="Equation" r:id="rId3" imgW="67284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1709" y="2162055"/>
                        <a:ext cx="1578841" cy="1638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48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46167" y="1188720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Perturbation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46166" y="2812473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4"/>
            <a:endCxn id="9" idx="0"/>
          </p:cNvCxnSpPr>
          <p:nvPr/>
        </p:nvCxnSpPr>
        <p:spPr>
          <a:xfrm flipH="1">
            <a:off x="2165465" y="2086495"/>
            <a:ext cx="1" cy="72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8391" y="3076694"/>
            <a:ext cx="8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Epsilon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46165" y="4569229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Estimator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>
            <a:off x="2165464" y="3710248"/>
            <a:ext cx="0" cy="8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51018" y="5018116"/>
            <a:ext cx="4613564" cy="1740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86050" y="5347855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Estimate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037511" y="5658197"/>
            <a:ext cx="1238597" cy="89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 flipV="1">
            <a:off x="4005349" y="5658197"/>
            <a:ext cx="1651461" cy="58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H="1" flipV="1">
            <a:off x="4005348" y="5326672"/>
            <a:ext cx="619298" cy="448888"/>
          </a:xfrm>
          <a:prstGeom prst="bentConnector4">
            <a:avLst>
              <a:gd name="adj1" fmla="val -36913"/>
              <a:gd name="adj2" fmla="val 150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5030" y="5181784"/>
            <a:ext cx="47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Eta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06833"/>
              </p:ext>
            </p:extLst>
          </p:nvPr>
        </p:nvGraphicFramePr>
        <p:xfrm>
          <a:off x="5361709" y="2162055"/>
          <a:ext cx="1578841" cy="163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672840" imgH="698400" progId="Equation.DSMT4">
                  <p:embed/>
                </p:oleObj>
              </mc:Choice>
              <mc:Fallback>
                <p:oleObj name="Equation" r:id="rId3" imgW="672840" imgH="6984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1709" y="2162055"/>
                        <a:ext cx="1578841" cy="1638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Elbow Connector 20"/>
          <p:cNvCxnSpPr/>
          <p:nvPr/>
        </p:nvCxnSpPr>
        <p:spPr>
          <a:xfrm flipH="1" flipV="1">
            <a:off x="2165466" y="1188720"/>
            <a:ext cx="619298" cy="448888"/>
          </a:xfrm>
          <a:prstGeom prst="bentConnector4">
            <a:avLst>
              <a:gd name="adj1" fmla="val -36913"/>
              <a:gd name="adj2" fmla="val 150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16778" y="1263535"/>
            <a:ext cx="58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0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MathType 6.0 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עופר דונחין</dc:creator>
  <cp:lastModifiedBy>עופר דונחין</cp:lastModifiedBy>
  <cp:revision>4</cp:revision>
  <dcterms:created xsi:type="dcterms:W3CDTF">2020-09-21T10:06:02Z</dcterms:created>
  <dcterms:modified xsi:type="dcterms:W3CDTF">2020-09-21T22:07:40Z</dcterms:modified>
</cp:coreProperties>
</file>