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71" r:id="rId2"/>
    <p:sldId id="297" r:id="rId3"/>
    <p:sldId id="285" r:id="rId4"/>
    <p:sldId id="291" r:id="rId5"/>
    <p:sldId id="298" r:id="rId6"/>
    <p:sldId id="295" r:id="rId7"/>
    <p:sldId id="290" r:id="rId8"/>
    <p:sldId id="293" r:id="rId9"/>
    <p:sldId id="30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2" r:id="rId18"/>
    <p:sldId id="282" r:id="rId19"/>
    <p:sldId id="30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 autoAdjust="0"/>
    <p:restoredTop sz="94590" autoAdjust="0"/>
  </p:normalViewPr>
  <p:slideViewPr>
    <p:cSldViewPr snapToGrid="0">
      <p:cViewPr>
        <p:scale>
          <a:sx n="78" d="100"/>
          <a:sy n="78" d="100"/>
        </p:scale>
        <p:origin x="-115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16" y="169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3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4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5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5A7B7C37-B1C0-4DAC-96E6-811ADD5A9D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565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D41C-5B85-43F3-B6C6-CA47838219BE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478A-5C44-45BC-BE9B-5709BD9149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314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480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478A-5C44-45BC-BE9B-5709BD9149F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矩形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825500"/>
            <a:ext cx="8153400" cy="669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矩形 2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7800" y="1498600"/>
            <a:ext cx="6400800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ko-KR" noProof="0" smtClean="0"/>
          </a:p>
        </p:txBody>
      </p:sp>
      <p:sp>
        <p:nvSpPr>
          <p:cNvPr id="13335" name="矩形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36" name="矩形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矩形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3530AFED-0D44-4D90-9790-260564373FD0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62580" name="组合 1140"/>
          <p:cNvGrpSpPr>
            <a:grpSpLocks/>
          </p:cNvGrpSpPr>
          <p:nvPr/>
        </p:nvGrpSpPr>
        <p:grpSpPr bwMode="auto">
          <a:xfrm>
            <a:off x="-6350" y="2532063"/>
            <a:ext cx="9158288" cy="4322762"/>
            <a:chOff x="-4" y="1595"/>
            <a:chExt cx="5769" cy="2723"/>
          </a:xfrm>
        </p:grpSpPr>
        <p:grpSp>
          <p:nvGrpSpPr>
            <p:cNvPr id="62564" name="组合 1124"/>
            <p:cNvGrpSpPr>
              <a:grpSpLocks/>
            </p:cNvGrpSpPr>
            <p:nvPr userDrawn="1"/>
          </p:nvGrpSpPr>
          <p:grpSpPr bwMode="auto">
            <a:xfrm>
              <a:off x="0" y="1595"/>
              <a:ext cx="5764" cy="2723"/>
              <a:chOff x="0" y="1595"/>
              <a:chExt cx="5764" cy="2723"/>
            </a:xfrm>
          </p:grpSpPr>
          <p:grpSp>
            <p:nvGrpSpPr>
              <p:cNvPr id="13943" name="组合 631"/>
              <p:cNvGrpSpPr>
                <a:grpSpLocks/>
              </p:cNvGrpSpPr>
              <p:nvPr userDrawn="1"/>
            </p:nvGrpSpPr>
            <p:grpSpPr bwMode="auto">
              <a:xfrm>
                <a:off x="4422" y="3150"/>
                <a:ext cx="389" cy="391"/>
                <a:chOff x="3926" y="2726"/>
                <a:chExt cx="532" cy="535"/>
              </a:xfrm>
            </p:grpSpPr>
            <p:sp>
              <p:nvSpPr>
                <p:cNvPr id="13944" name="自选图形 63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5" name="任意多边形 633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6" name="任意多边形 634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7" name="组合 635"/>
              <p:cNvGrpSpPr>
                <a:grpSpLocks/>
              </p:cNvGrpSpPr>
              <p:nvPr userDrawn="1"/>
            </p:nvGrpSpPr>
            <p:grpSpPr bwMode="auto">
              <a:xfrm>
                <a:off x="4422" y="3927"/>
                <a:ext cx="389" cy="391"/>
                <a:chOff x="3926" y="3791"/>
                <a:chExt cx="532" cy="535"/>
              </a:xfrm>
            </p:grpSpPr>
            <p:sp>
              <p:nvSpPr>
                <p:cNvPr id="13948" name="自选图形 63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9" name="任意多边形 637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0" name="任意多边形 638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1" name="组合 639"/>
              <p:cNvGrpSpPr>
                <a:grpSpLocks/>
              </p:cNvGrpSpPr>
              <p:nvPr userDrawn="1"/>
            </p:nvGrpSpPr>
            <p:grpSpPr bwMode="auto">
              <a:xfrm>
                <a:off x="5189" y="3148"/>
                <a:ext cx="388" cy="391"/>
                <a:chOff x="4976" y="2723"/>
                <a:chExt cx="531" cy="535"/>
              </a:xfrm>
            </p:grpSpPr>
            <p:sp>
              <p:nvSpPr>
                <p:cNvPr id="13952" name="自选图形 640"/>
                <p:cNvSpPr>
                  <a:spLocks noChangeArrowheads="1"/>
                </p:cNvSpPr>
                <p:nvPr userDrawn="1"/>
              </p:nvSpPr>
              <p:spPr bwMode="gray">
                <a:xfrm>
                  <a:off x="4976" y="2723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53" name="任意多边形 641"/>
                <p:cNvSpPr>
                  <a:spLocks/>
                </p:cNvSpPr>
                <p:nvPr userDrawn="1"/>
              </p:nvSpPr>
              <p:spPr bwMode="gray">
                <a:xfrm>
                  <a:off x="4978" y="285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4" name="任意多边形 642"/>
                <p:cNvSpPr>
                  <a:spLocks/>
                </p:cNvSpPr>
                <p:nvPr userDrawn="1"/>
              </p:nvSpPr>
              <p:spPr bwMode="gray">
                <a:xfrm flipH="1">
                  <a:off x="5241" y="285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5" name="组合 643"/>
              <p:cNvGrpSpPr>
                <a:grpSpLocks/>
              </p:cNvGrpSpPr>
              <p:nvPr userDrawn="1"/>
            </p:nvGrpSpPr>
            <p:grpSpPr bwMode="auto">
              <a:xfrm>
                <a:off x="5570" y="3544"/>
                <a:ext cx="193" cy="386"/>
                <a:chOff x="5497" y="3260"/>
                <a:chExt cx="265" cy="530"/>
              </a:xfrm>
            </p:grpSpPr>
            <p:sp>
              <p:nvSpPr>
                <p:cNvPr id="13956" name="任意多边形 644"/>
                <p:cNvSpPr>
                  <a:spLocks/>
                </p:cNvSpPr>
                <p:nvPr userDrawn="1"/>
              </p:nvSpPr>
              <p:spPr bwMode="gray">
                <a:xfrm>
                  <a:off x="5497" y="3389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7" name="任意多边形 645"/>
                <p:cNvSpPr>
                  <a:spLocks/>
                </p:cNvSpPr>
                <p:nvPr userDrawn="1"/>
              </p:nvSpPr>
              <p:spPr bwMode="gray">
                <a:xfrm flipH="1">
                  <a:off x="5497" y="3260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8" name="组合 646"/>
              <p:cNvGrpSpPr>
                <a:grpSpLocks/>
              </p:cNvGrpSpPr>
              <p:nvPr userDrawn="1"/>
            </p:nvGrpSpPr>
            <p:grpSpPr bwMode="auto">
              <a:xfrm>
                <a:off x="5187" y="3927"/>
                <a:ext cx="388" cy="391"/>
                <a:chOff x="4973" y="3791"/>
                <a:chExt cx="531" cy="535"/>
              </a:xfrm>
            </p:grpSpPr>
            <p:sp>
              <p:nvSpPr>
                <p:cNvPr id="13959" name="自选图形 647"/>
                <p:cNvSpPr>
                  <a:spLocks noChangeArrowheads="1"/>
                </p:cNvSpPr>
                <p:nvPr userDrawn="1"/>
              </p:nvSpPr>
              <p:spPr bwMode="gray">
                <a:xfrm>
                  <a:off x="4973" y="379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60" name="任意多边形 648"/>
                <p:cNvSpPr>
                  <a:spLocks/>
                </p:cNvSpPr>
                <p:nvPr userDrawn="1"/>
              </p:nvSpPr>
              <p:spPr bwMode="gray">
                <a:xfrm>
                  <a:off x="4975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1" name="任意多边形 649"/>
                <p:cNvSpPr>
                  <a:spLocks/>
                </p:cNvSpPr>
                <p:nvPr userDrawn="1"/>
              </p:nvSpPr>
              <p:spPr bwMode="gray">
                <a:xfrm flipH="1">
                  <a:off x="5238" y="3923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62" name="任意多边形 650"/>
              <p:cNvSpPr>
                <a:spLocks/>
              </p:cNvSpPr>
              <p:nvPr userDrawn="1"/>
            </p:nvSpPr>
            <p:spPr bwMode="gray">
              <a:xfrm>
                <a:off x="499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3" name="任意多边形 651"/>
              <p:cNvSpPr>
                <a:spLocks/>
              </p:cNvSpPr>
              <p:nvPr userDrawn="1"/>
            </p:nvSpPr>
            <p:spPr bwMode="gray">
              <a:xfrm>
                <a:off x="423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4" name="任意多边形 652"/>
              <p:cNvSpPr>
                <a:spLocks/>
              </p:cNvSpPr>
              <p:nvPr userDrawn="1"/>
            </p:nvSpPr>
            <p:spPr bwMode="gray">
              <a:xfrm>
                <a:off x="346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5" name="任意多边形 653"/>
              <p:cNvSpPr>
                <a:spLocks/>
              </p:cNvSpPr>
              <p:nvPr userDrawn="1"/>
            </p:nvSpPr>
            <p:spPr bwMode="gray">
              <a:xfrm>
                <a:off x="270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6" name="任意多边形 654"/>
              <p:cNvSpPr>
                <a:spLocks/>
              </p:cNvSpPr>
              <p:nvPr userDrawn="1"/>
            </p:nvSpPr>
            <p:spPr bwMode="gray">
              <a:xfrm>
                <a:off x="193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967" name="组合 655"/>
              <p:cNvGrpSpPr>
                <a:grpSpLocks/>
              </p:cNvGrpSpPr>
              <p:nvPr userDrawn="1"/>
            </p:nvGrpSpPr>
            <p:grpSpPr bwMode="auto">
              <a:xfrm>
                <a:off x="5570" y="2766"/>
                <a:ext cx="193" cy="386"/>
                <a:chOff x="5497" y="2188"/>
                <a:chExt cx="265" cy="530"/>
              </a:xfrm>
            </p:grpSpPr>
            <p:sp>
              <p:nvSpPr>
                <p:cNvPr id="13968" name="任意多边形 656"/>
                <p:cNvSpPr>
                  <a:spLocks/>
                </p:cNvSpPr>
                <p:nvPr userDrawn="1"/>
              </p:nvSpPr>
              <p:spPr bwMode="gray">
                <a:xfrm>
                  <a:off x="5497" y="2317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9" name="任意多边形 657"/>
                <p:cNvSpPr>
                  <a:spLocks/>
                </p:cNvSpPr>
                <p:nvPr userDrawn="1"/>
              </p:nvSpPr>
              <p:spPr bwMode="gray">
                <a:xfrm flipH="1">
                  <a:off x="5497" y="2188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0" name="组合 658"/>
              <p:cNvGrpSpPr>
                <a:grpSpLocks/>
              </p:cNvGrpSpPr>
              <p:nvPr userDrawn="1"/>
            </p:nvGrpSpPr>
            <p:grpSpPr bwMode="auto">
              <a:xfrm>
                <a:off x="4808" y="2763"/>
                <a:ext cx="387" cy="387"/>
                <a:chOff x="4448" y="61"/>
                <a:chExt cx="531" cy="531"/>
              </a:xfrm>
            </p:grpSpPr>
            <p:sp>
              <p:nvSpPr>
                <p:cNvPr id="13971" name="自选图形 659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2" name="任意多边形 660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3" name="任意多边形 661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4" name="组合 662"/>
              <p:cNvGrpSpPr>
                <a:grpSpLocks/>
              </p:cNvGrpSpPr>
              <p:nvPr userDrawn="1"/>
            </p:nvGrpSpPr>
            <p:grpSpPr bwMode="auto">
              <a:xfrm>
                <a:off x="4802" y="3545"/>
                <a:ext cx="387" cy="387"/>
                <a:chOff x="4448" y="61"/>
                <a:chExt cx="531" cy="531"/>
              </a:xfrm>
            </p:grpSpPr>
            <p:sp>
              <p:nvSpPr>
                <p:cNvPr id="13975" name="自选图形 663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6" name="任意多边形 664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7" name="任意多边形 665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8" name="组合 666"/>
              <p:cNvGrpSpPr>
                <a:grpSpLocks/>
              </p:cNvGrpSpPr>
              <p:nvPr userDrawn="1"/>
            </p:nvGrpSpPr>
            <p:grpSpPr bwMode="auto">
              <a:xfrm>
                <a:off x="5187" y="1599"/>
                <a:ext cx="388" cy="391"/>
                <a:chOff x="4968" y="595"/>
                <a:chExt cx="531" cy="535"/>
              </a:xfrm>
            </p:grpSpPr>
            <p:sp>
              <p:nvSpPr>
                <p:cNvPr id="13979" name="自选图形 667"/>
                <p:cNvSpPr>
                  <a:spLocks noChangeArrowheads="1"/>
                </p:cNvSpPr>
                <p:nvPr userDrawn="1"/>
              </p:nvSpPr>
              <p:spPr bwMode="gray">
                <a:xfrm>
                  <a:off x="4968" y="59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0" name="任意多边形 668"/>
                <p:cNvSpPr>
                  <a:spLocks/>
                </p:cNvSpPr>
                <p:nvPr userDrawn="1"/>
              </p:nvSpPr>
              <p:spPr bwMode="gray">
                <a:xfrm>
                  <a:off x="4970" y="72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1" name="任意多边形 669"/>
                <p:cNvSpPr>
                  <a:spLocks/>
                </p:cNvSpPr>
                <p:nvPr userDrawn="1"/>
              </p:nvSpPr>
              <p:spPr bwMode="gray">
                <a:xfrm flipH="1">
                  <a:off x="5233" y="72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82" name="组合 670"/>
              <p:cNvGrpSpPr>
                <a:grpSpLocks/>
              </p:cNvGrpSpPr>
              <p:nvPr userDrawn="1"/>
            </p:nvGrpSpPr>
            <p:grpSpPr bwMode="auto">
              <a:xfrm>
                <a:off x="5185" y="2373"/>
                <a:ext cx="388" cy="390"/>
                <a:chOff x="4965" y="1655"/>
                <a:chExt cx="531" cy="535"/>
              </a:xfrm>
            </p:grpSpPr>
            <p:sp>
              <p:nvSpPr>
                <p:cNvPr id="13983" name="自选图形 671"/>
                <p:cNvSpPr>
                  <a:spLocks noChangeArrowheads="1"/>
                </p:cNvSpPr>
                <p:nvPr userDrawn="1"/>
              </p:nvSpPr>
              <p:spPr bwMode="gray">
                <a:xfrm>
                  <a:off x="4965" y="165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4" name="任意多边形 672"/>
                <p:cNvSpPr>
                  <a:spLocks/>
                </p:cNvSpPr>
                <p:nvPr userDrawn="1"/>
              </p:nvSpPr>
              <p:spPr bwMode="gray">
                <a:xfrm>
                  <a:off x="4967" y="17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5" name="任意多边形 673"/>
                <p:cNvSpPr>
                  <a:spLocks/>
                </p:cNvSpPr>
                <p:nvPr userDrawn="1"/>
              </p:nvSpPr>
              <p:spPr bwMode="gray">
                <a:xfrm flipH="1">
                  <a:off x="5230" y="178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86" name="组合 674"/>
              <p:cNvGrpSpPr>
                <a:grpSpLocks/>
              </p:cNvGrpSpPr>
              <p:nvPr userDrawn="1"/>
            </p:nvGrpSpPr>
            <p:grpSpPr bwMode="auto">
              <a:xfrm>
                <a:off x="4422" y="2374"/>
                <a:ext cx="389" cy="390"/>
                <a:chOff x="3926" y="1662"/>
                <a:chExt cx="532" cy="535"/>
              </a:xfrm>
            </p:grpSpPr>
            <p:sp>
              <p:nvSpPr>
                <p:cNvPr id="13987" name="自选图形 675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8" name="任意多边形 676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9" name="任意多边形 677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0" name="组合 678"/>
              <p:cNvGrpSpPr>
                <a:grpSpLocks/>
              </p:cNvGrpSpPr>
              <p:nvPr userDrawn="1"/>
            </p:nvGrpSpPr>
            <p:grpSpPr bwMode="auto">
              <a:xfrm>
                <a:off x="4422" y="1595"/>
                <a:ext cx="389" cy="391"/>
                <a:chOff x="3926" y="606"/>
                <a:chExt cx="532" cy="535"/>
              </a:xfrm>
            </p:grpSpPr>
            <p:sp>
              <p:nvSpPr>
                <p:cNvPr id="13991" name="自选图形 679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2" name="任意多边形 680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3" name="任意多边形 681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4" name="组合 682"/>
              <p:cNvGrpSpPr>
                <a:grpSpLocks/>
              </p:cNvGrpSpPr>
              <p:nvPr userDrawn="1"/>
            </p:nvGrpSpPr>
            <p:grpSpPr bwMode="auto">
              <a:xfrm>
                <a:off x="5570" y="1990"/>
                <a:ext cx="193" cy="386"/>
                <a:chOff x="5497" y="1124"/>
                <a:chExt cx="265" cy="530"/>
              </a:xfrm>
            </p:grpSpPr>
            <p:sp>
              <p:nvSpPr>
                <p:cNvPr id="13995" name="任意多边形 683"/>
                <p:cNvSpPr>
                  <a:spLocks/>
                </p:cNvSpPr>
                <p:nvPr userDrawn="1"/>
              </p:nvSpPr>
              <p:spPr bwMode="gray">
                <a:xfrm>
                  <a:off x="5497" y="125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6" name="任意多边形 684"/>
                <p:cNvSpPr>
                  <a:spLocks/>
                </p:cNvSpPr>
                <p:nvPr userDrawn="1"/>
              </p:nvSpPr>
              <p:spPr bwMode="gray">
                <a:xfrm flipH="1">
                  <a:off x="5497" y="1124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7" name="组合 685"/>
              <p:cNvGrpSpPr>
                <a:grpSpLocks/>
              </p:cNvGrpSpPr>
              <p:nvPr userDrawn="1"/>
            </p:nvGrpSpPr>
            <p:grpSpPr bwMode="auto">
              <a:xfrm>
                <a:off x="4800" y="1984"/>
                <a:ext cx="387" cy="387"/>
                <a:chOff x="4448" y="61"/>
                <a:chExt cx="531" cy="531"/>
              </a:xfrm>
            </p:grpSpPr>
            <p:sp>
              <p:nvSpPr>
                <p:cNvPr id="13998" name="自选图形 686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9" name="任意多边形 687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0" name="任意多边形 688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1" name="组合 689"/>
              <p:cNvGrpSpPr>
                <a:grpSpLocks/>
              </p:cNvGrpSpPr>
              <p:nvPr userDrawn="1"/>
            </p:nvGrpSpPr>
            <p:grpSpPr bwMode="auto">
              <a:xfrm>
                <a:off x="3657" y="1595"/>
                <a:ext cx="389" cy="391"/>
                <a:chOff x="3926" y="606"/>
                <a:chExt cx="532" cy="535"/>
              </a:xfrm>
            </p:grpSpPr>
            <p:sp>
              <p:nvSpPr>
                <p:cNvPr id="14002" name="自选图形 69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3" name="任意多边形 69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4" name="任意多边形 69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5" name="组合 693"/>
              <p:cNvGrpSpPr>
                <a:grpSpLocks/>
              </p:cNvGrpSpPr>
              <p:nvPr userDrawn="1"/>
            </p:nvGrpSpPr>
            <p:grpSpPr bwMode="auto">
              <a:xfrm>
                <a:off x="2890" y="3150"/>
                <a:ext cx="389" cy="391"/>
                <a:chOff x="3926" y="2726"/>
                <a:chExt cx="532" cy="535"/>
              </a:xfrm>
            </p:grpSpPr>
            <p:sp>
              <p:nvSpPr>
                <p:cNvPr id="14006" name="自选图形 69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7" name="任意多边形 695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8" name="任意多边形 696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9" name="组合 697"/>
              <p:cNvGrpSpPr>
                <a:grpSpLocks/>
              </p:cNvGrpSpPr>
              <p:nvPr userDrawn="1"/>
            </p:nvGrpSpPr>
            <p:grpSpPr bwMode="auto">
              <a:xfrm>
                <a:off x="2890" y="3927"/>
                <a:ext cx="389" cy="391"/>
                <a:chOff x="3926" y="3791"/>
                <a:chExt cx="532" cy="535"/>
              </a:xfrm>
            </p:grpSpPr>
            <p:sp>
              <p:nvSpPr>
                <p:cNvPr id="14010" name="自选图形 69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1" name="任意多边形 699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2" name="任意多边形 700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13" name="组合 701"/>
              <p:cNvGrpSpPr>
                <a:grpSpLocks/>
              </p:cNvGrpSpPr>
              <p:nvPr userDrawn="1"/>
            </p:nvGrpSpPr>
            <p:grpSpPr bwMode="auto">
              <a:xfrm>
                <a:off x="2886" y="2374"/>
                <a:ext cx="389" cy="390"/>
                <a:chOff x="3926" y="1662"/>
                <a:chExt cx="532" cy="535"/>
              </a:xfrm>
            </p:grpSpPr>
            <p:sp>
              <p:nvSpPr>
                <p:cNvPr id="14014" name="自选图形 70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5" name="任意多边形 703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6" name="任意多边形 704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17" name="组合 705"/>
              <p:cNvGrpSpPr>
                <a:grpSpLocks/>
              </p:cNvGrpSpPr>
              <p:nvPr userDrawn="1"/>
            </p:nvGrpSpPr>
            <p:grpSpPr bwMode="auto">
              <a:xfrm>
                <a:off x="2887" y="1595"/>
                <a:ext cx="388" cy="391"/>
                <a:chOff x="3926" y="606"/>
                <a:chExt cx="532" cy="535"/>
              </a:xfrm>
            </p:grpSpPr>
            <p:sp>
              <p:nvSpPr>
                <p:cNvPr id="14018" name="自选图形 70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9" name="任意多边形 70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0" name="任意多边形 70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1" name="组合 709"/>
              <p:cNvGrpSpPr>
                <a:grpSpLocks/>
              </p:cNvGrpSpPr>
              <p:nvPr userDrawn="1"/>
            </p:nvGrpSpPr>
            <p:grpSpPr bwMode="auto">
              <a:xfrm>
                <a:off x="2127" y="3150"/>
                <a:ext cx="389" cy="391"/>
                <a:chOff x="3926" y="2726"/>
                <a:chExt cx="532" cy="535"/>
              </a:xfrm>
            </p:grpSpPr>
            <p:sp>
              <p:nvSpPr>
                <p:cNvPr id="14022" name="自选图形 71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23" name="任意多边形 711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4" name="任意多边形 712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5" name="组合 713"/>
              <p:cNvGrpSpPr>
                <a:grpSpLocks/>
              </p:cNvGrpSpPr>
              <p:nvPr userDrawn="1"/>
            </p:nvGrpSpPr>
            <p:grpSpPr bwMode="auto">
              <a:xfrm>
                <a:off x="2127" y="3927"/>
                <a:ext cx="389" cy="391"/>
                <a:chOff x="3926" y="3791"/>
                <a:chExt cx="532" cy="535"/>
              </a:xfrm>
            </p:grpSpPr>
            <p:sp>
              <p:nvSpPr>
                <p:cNvPr id="14026" name="自选图形 71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27" name="任意多边形 715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8" name="任意多边形 716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9" name="组合 717"/>
              <p:cNvGrpSpPr>
                <a:grpSpLocks/>
              </p:cNvGrpSpPr>
              <p:nvPr userDrawn="1"/>
            </p:nvGrpSpPr>
            <p:grpSpPr bwMode="auto">
              <a:xfrm>
                <a:off x="2127" y="2374"/>
                <a:ext cx="389" cy="390"/>
                <a:chOff x="3926" y="1662"/>
                <a:chExt cx="532" cy="535"/>
              </a:xfrm>
            </p:grpSpPr>
            <p:sp>
              <p:nvSpPr>
                <p:cNvPr id="14030" name="自选图形 71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1" name="任意多边形 719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2" name="任意多边形 720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3" name="组合 721"/>
              <p:cNvGrpSpPr>
                <a:grpSpLocks/>
              </p:cNvGrpSpPr>
              <p:nvPr userDrawn="1"/>
            </p:nvGrpSpPr>
            <p:grpSpPr bwMode="auto">
              <a:xfrm>
                <a:off x="2122" y="1595"/>
                <a:ext cx="388" cy="391"/>
                <a:chOff x="3926" y="606"/>
                <a:chExt cx="532" cy="535"/>
              </a:xfrm>
            </p:grpSpPr>
            <p:sp>
              <p:nvSpPr>
                <p:cNvPr id="14034" name="自选图形 72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" name="任意多边形 72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6" name="任意多边形 72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" name="组合 725"/>
              <p:cNvGrpSpPr>
                <a:grpSpLocks/>
              </p:cNvGrpSpPr>
              <p:nvPr userDrawn="1"/>
            </p:nvGrpSpPr>
            <p:grpSpPr bwMode="auto">
              <a:xfrm>
                <a:off x="3272" y="1983"/>
                <a:ext cx="388" cy="390"/>
                <a:chOff x="3926" y="606"/>
                <a:chExt cx="532" cy="535"/>
              </a:xfrm>
            </p:grpSpPr>
            <p:sp>
              <p:nvSpPr>
                <p:cNvPr id="14038" name="自选图形 72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9" name="任意多边形 72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0" name="任意多边形 72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1" name="组合 729"/>
              <p:cNvGrpSpPr>
                <a:grpSpLocks/>
              </p:cNvGrpSpPr>
              <p:nvPr userDrawn="1"/>
            </p:nvGrpSpPr>
            <p:grpSpPr bwMode="auto">
              <a:xfrm>
                <a:off x="3272" y="2759"/>
                <a:ext cx="388" cy="390"/>
                <a:chOff x="3926" y="606"/>
                <a:chExt cx="532" cy="535"/>
              </a:xfrm>
            </p:grpSpPr>
            <p:sp>
              <p:nvSpPr>
                <p:cNvPr id="14042" name="自选图形 73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43" name="任意多边形 73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4" name="任意多边形 73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5" name="组合 733"/>
              <p:cNvGrpSpPr>
                <a:grpSpLocks/>
              </p:cNvGrpSpPr>
              <p:nvPr userDrawn="1"/>
            </p:nvGrpSpPr>
            <p:grpSpPr bwMode="auto">
              <a:xfrm>
                <a:off x="3276" y="3544"/>
                <a:ext cx="388" cy="390"/>
                <a:chOff x="3926" y="606"/>
                <a:chExt cx="532" cy="535"/>
              </a:xfrm>
            </p:grpSpPr>
            <p:sp>
              <p:nvSpPr>
                <p:cNvPr id="14046" name="自选图形 73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47" name="任意多边形 73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8" name="任意多边形 73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" name="组合 737"/>
              <p:cNvGrpSpPr>
                <a:grpSpLocks/>
              </p:cNvGrpSpPr>
              <p:nvPr userDrawn="1"/>
            </p:nvGrpSpPr>
            <p:grpSpPr bwMode="auto">
              <a:xfrm>
                <a:off x="2508" y="1983"/>
                <a:ext cx="387" cy="390"/>
                <a:chOff x="3926" y="606"/>
                <a:chExt cx="532" cy="535"/>
              </a:xfrm>
            </p:grpSpPr>
            <p:sp>
              <p:nvSpPr>
                <p:cNvPr id="14050" name="自选图形 73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1" name="任意多边形 73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2" name="任意多边形 74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3" name="组合 741"/>
              <p:cNvGrpSpPr>
                <a:grpSpLocks/>
              </p:cNvGrpSpPr>
              <p:nvPr userDrawn="1"/>
            </p:nvGrpSpPr>
            <p:grpSpPr bwMode="auto">
              <a:xfrm>
                <a:off x="2504" y="2759"/>
                <a:ext cx="387" cy="390"/>
                <a:chOff x="3926" y="606"/>
                <a:chExt cx="532" cy="535"/>
              </a:xfrm>
            </p:grpSpPr>
            <p:sp>
              <p:nvSpPr>
                <p:cNvPr id="14054" name="自选图形 74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5" name="任意多边形 74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6" name="任意多边形 74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7" name="组合 745"/>
              <p:cNvGrpSpPr>
                <a:grpSpLocks/>
              </p:cNvGrpSpPr>
              <p:nvPr userDrawn="1"/>
            </p:nvGrpSpPr>
            <p:grpSpPr bwMode="auto">
              <a:xfrm>
                <a:off x="2508" y="3544"/>
                <a:ext cx="387" cy="390"/>
                <a:chOff x="3926" y="606"/>
                <a:chExt cx="532" cy="535"/>
              </a:xfrm>
            </p:grpSpPr>
            <p:sp>
              <p:nvSpPr>
                <p:cNvPr id="14058" name="自选图形 74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9" name="任意多边形 74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0" name="任意多边形 74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1" name="组合 749"/>
              <p:cNvGrpSpPr>
                <a:grpSpLocks/>
              </p:cNvGrpSpPr>
              <p:nvPr userDrawn="1"/>
            </p:nvGrpSpPr>
            <p:grpSpPr bwMode="auto">
              <a:xfrm>
                <a:off x="1743" y="1983"/>
                <a:ext cx="387" cy="390"/>
                <a:chOff x="3926" y="606"/>
                <a:chExt cx="532" cy="535"/>
              </a:xfrm>
            </p:grpSpPr>
            <p:sp>
              <p:nvSpPr>
                <p:cNvPr id="14062" name="自选图形 75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63" name="任意多边形 75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4" name="任意多边形 75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5" name="组合 753"/>
              <p:cNvGrpSpPr>
                <a:grpSpLocks/>
              </p:cNvGrpSpPr>
              <p:nvPr userDrawn="1"/>
            </p:nvGrpSpPr>
            <p:grpSpPr bwMode="auto">
              <a:xfrm>
                <a:off x="1747" y="2759"/>
                <a:ext cx="387" cy="390"/>
                <a:chOff x="3926" y="606"/>
                <a:chExt cx="532" cy="535"/>
              </a:xfrm>
            </p:grpSpPr>
            <p:sp>
              <p:nvSpPr>
                <p:cNvPr id="14066" name="自选图形 75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67" name="任意多边形 75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8" name="任意多边形 75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9" name="组合 757"/>
              <p:cNvGrpSpPr>
                <a:grpSpLocks/>
              </p:cNvGrpSpPr>
              <p:nvPr userDrawn="1"/>
            </p:nvGrpSpPr>
            <p:grpSpPr bwMode="auto">
              <a:xfrm>
                <a:off x="1743" y="3540"/>
                <a:ext cx="387" cy="390"/>
                <a:chOff x="3926" y="606"/>
                <a:chExt cx="532" cy="535"/>
              </a:xfrm>
            </p:grpSpPr>
            <p:sp>
              <p:nvSpPr>
                <p:cNvPr id="14070" name="自选图形 75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1" name="任意多边形 75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72" name="任意多边形 76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73" name="组合 761"/>
              <p:cNvGrpSpPr>
                <a:grpSpLocks/>
              </p:cNvGrpSpPr>
              <p:nvPr userDrawn="1"/>
            </p:nvGrpSpPr>
            <p:grpSpPr bwMode="auto">
              <a:xfrm>
                <a:off x="4038" y="1983"/>
                <a:ext cx="387" cy="390"/>
                <a:chOff x="3926" y="606"/>
                <a:chExt cx="532" cy="535"/>
              </a:xfrm>
            </p:grpSpPr>
            <p:sp>
              <p:nvSpPr>
                <p:cNvPr id="14074" name="自选图形 76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5" name="任意多边形 76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76" name="任意多边形 76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77" name="组合 765"/>
              <p:cNvGrpSpPr>
                <a:grpSpLocks/>
              </p:cNvGrpSpPr>
              <p:nvPr userDrawn="1"/>
            </p:nvGrpSpPr>
            <p:grpSpPr bwMode="auto">
              <a:xfrm>
                <a:off x="4038" y="2759"/>
                <a:ext cx="387" cy="390"/>
                <a:chOff x="3926" y="606"/>
                <a:chExt cx="532" cy="535"/>
              </a:xfrm>
            </p:grpSpPr>
            <p:sp>
              <p:nvSpPr>
                <p:cNvPr id="14078" name="自选图形 76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9" name="任意多边形 76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0" name="任意多边形 76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1" name="组合 769"/>
              <p:cNvGrpSpPr>
                <a:grpSpLocks/>
              </p:cNvGrpSpPr>
              <p:nvPr userDrawn="1"/>
            </p:nvGrpSpPr>
            <p:grpSpPr bwMode="auto">
              <a:xfrm>
                <a:off x="4036" y="3544"/>
                <a:ext cx="387" cy="390"/>
                <a:chOff x="3926" y="606"/>
                <a:chExt cx="532" cy="535"/>
              </a:xfrm>
            </p:grpSpPr>
            <p:sp>
              <p:nvSpPr>
                <p:cNvPr id="14082" name="自选图形 77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83" name="任意多边形 77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4" name="任意多边形 77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5" name="组合 773"/>
              <p:cNvGrpSpPr>
                <a:grpSpLocks/>
              </p:cNvGrpSpPr>
              <p:nvPr userDrawn="1"/>
            </p:nvGrpSpPr>
            <p:grpSpPr bwMode="auto">
              <a:xfrm>
                <a:off x="3655" y="3150"/>
                <a:ext cx="389" cy="391"/>
                <a:chOff x="3926" y="2726"/>
                <a:chExt cx="532" cy="535"/>
              </a:xfrm>
            </p:grpSpPr>
            <p:sp>
              <p:nvSpPr>
                <p:cNvPr id="14086" name="自选图形 77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87" name="任意多边形 775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8" name="任意多边形 776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9" name="组合 777"/>
              <p:cNvGrpSpPr>
                <a:grpSpLocks/>
              </p:cNvGrpSpPr>
              <p:nvPr userDrawn="1"/>
            </p:nvGrpSpPr>
            <p:grpSpPr bwMode="auto">
              <a:xfrm>
                <a:off x="3655" y="3927"/>
                <a:ext cx="389" cy="391"/>
                <a:chOff x="3926" y="3791"/>
                <a:chExt cx="532" cy="535"/>
              </a:xfrm>
            </p:grpSpPr>
            <p:sp>
              <p:nvSpPr>
                <p:cNvPr id="14090" name="自选图形 77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1" name="任意多边形 779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92" name="任意多边形 780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93" name="组合 781"/>
              <p:cNvGrpSpPr>
                <a:grpSpLocks/>
              </p:cNvGrpSpPr>
              <p:nvPr userDrawn="1"/>
            </p:nvGrpSpPr>
            <p:grpSpPr bwMode="auto">
              <a:xfrm>
                <a:off x="3655" y="2374"/>
                <a:ext cx="389" cy="390"/>
                <a:chOff x="3926" y="1662"/>
                <a:chExt cx="532" cy="535"/>
              </a:xfrm>
            </p:grpSpPr>
            <p:sp>
              <p:nvSpPr>
                <p:cNvPr id="14094" name="自选图形 78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5" name="任意多边形 783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96" name="任意多边形 784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97" name="组合 785"/>
              <p:cNvGrpSpPr>
                <a:grpSpLocks/>
              </p:cNvGrpSpPr>
              <p:nvPr userDrawn="1"/>
            </p:nvGrpSpPr>
            <p:grpSpPr bwMode="auto">
              <a:xfrm>
                <a:off x="1350" y="3150"/>
                <a:ext cx="389" cy="391"/>
                <a:chOff x="3926" y="2726"/>
                <a:chExt cx="532" cy="535"/>
              </a:xfrm>
            </p:grpSpPr>
            <p:sp>
              <p:nvSpPr>
                <p:cNvPr id="14098" name="自选图形 78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9" name="任意多边形 787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0" name="任意多边形 788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1" name="组合 789"/>
              <p:cNvGrpSpPr>
                <a:grpSpLocks/>
              </p:cNvGrpSpPr>
              <p:nvPr userDrawn="1"/>
            </p:nvGrpSpPr>
            <p:grpSpPr bwMode="auto">
              <a:xfrm>
                <a:off x="1350" y="3927"/>
                <a:ext cx="389" cy="391"/>
                <a:chOff x="3926" y="3791"/>
                <a:chExt cx="532" cy="535"/>
              </a:xfrm>
            </p:grpSpPr>
            <p:sp>
              <p:nvSpPr>
                <p:cNvPr id="14102" name="自选图形 79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03" name="任意多边形 791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4" name="任意多边形 792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5" name="组合 793"/>
              <p:cNvGrpSpPr>
                <a:grpSpLocks/>
              </p:cNvGrpSpPr>
              <p:nvPr userDrawn="1"/>
            </p:nvGrpSpPr>
            <p:grpSpPr bwMode="auto">
              <a:xfrm>
                <a:off x="1350" y="2374"/>
                <a:ext cx="389" cy="390"/>
                <a:chOff x="3926" y="1662"/>
                <a:chExt cx="532" cy="535"/>
              </a:xfrm>
            </p:grpSpPr>
            <p:sp>
              <p:nvSpPr>
                <p:cNvPr id="14106" name="自选图形 79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07" name="任意多边形 795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8" name="任意多边形 796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9" name="组合 797"/>
              <p:cNvGrpSpPr>
                <a:grpSpLocks/>
              </p:cNvGrpSpPr>
              <p:nvPr userDrawn="1"/>
            </p:nvGrpSpPr>
            <p:grpSpPr bwMode="auto">
              <a:xfrm>
                <a:off x="1353" y="1595"/>
                <a:ext cx="388" cy="391"/>
                <a:chOff x="3926" y="606"/>
                <a:chExt cx="532" cy="535"/>
              </a:xfrm>
            </p:grpSpPr>
            <p:sp>
              <p:nvSpPr>
                <p:cNvPr id="14110" name="自选图形 79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11" name="任意多边形 79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12" name="任意多边形 80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29" name="组合 817"/>
              <p:cNvGrpSpPr>
                <a:grpSpLocks/>
              </p:cNvGrpSpPr>
              <p:nvPr userDrawn="1"/>
            </p:nvGrpSpPr>
            <p:grpSpPr bwMode="auto">
              <a:xfrm>
                <a:off x="965" y="1983"/>
                <a:ext cx="388" cy="390"/>
                <a:chOff x="3926" y="606"/>
                <a:chExt cx="532" cy="535"/>
              </a:xfrm>
            </p:grpSpPr>
            <p:sp>
              <p:nvSpPr>
                <p:cNvPr id="14130" name="自选图形 81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1" name="任意多边形 81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" name="任意多边形 82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3" name="组合 821"/>
              <p:cNvGrpSpPr>
                <a:grpSpLocks/>
              </p:cNvGrpSpPr>
              <p:nvPr userDrawn="1"/>
            </p:nvGrpSpPr>
            <p:grpSpPr bwMode="auto">
              <a:xfrm>
                <a:off x="965" y="2759"/>
                <a:ext cx="388" cy="390"/>
                <a:chOff x="3926" y="606"/>
                <a:chExt cx="532" cy="535"/>
              </a:xfrm>
            </p:grpSpPr>
            <p:sp>
              <p:nvSpPr>
                <p:cNvPr id="14134" name="自选图形 82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" name="任意多边形 82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6" name="任意多边形 82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7" name="组合 825"/>
              <p:cNvGrpSpPr>
                <a:grpSpLocks/>
              </p:cNvGrpSpPr>
              <p:nvPr userDrawn="1"/>
            </p:nvGrpSpPr>
            <p:grpSpPr bwMode="auto">
              <a:xfrm>
                <a:off x="965" y="3544"/>
                <a:ext cx="388" cy="390"/>
                <a:chOff x="3926" y="606"/>
                <a:chExt cx="532" cy="535"/>
              </a:xfrm>
            </p:grpSpPr>
            <p:sp>
              <p:nvSpPr>
                <p:cNvPr id="14138" name="自选图形 82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9" name="任意多边形 82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0" name="任意多边形 82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1" name="组合 829"/>
              <p:cNvGrpSpPr>
                <a:grpSpLocks/>
              </p:cNvGrpSpPr>
              <p:nvPr userDrawn="1"/>
            </p:nvGrpSpPr>
            <p:grpSpPr bwMode="auto">
              <a:xfrm>
                <a:off x="573" y="3150"/>
                <a:ext cx="388" cy="391"/>
                <a:chOff x="3926" y="2726"/>
                <a:chExt cx="532" cy="535"/>
              </a:xfrm>
            </p:grpSpPr>
            <p:sp>
              <p:nvSpPr>
                <p:cNvPr id="14142" name="自选图形 83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3" name="任意多边形 831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4" name="任意多边形 832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5" name="组合 833"/>
              <p:cNvGrpSpPr>
                <a:grpSpLocks/>
              </p:cNvGrpSpPr>
              <p:nvPr userDrawn="1"/>
            </p:nvGrpSpPr>
            <p:grpSpPr bwMode="auto">
              <a:xfrm>
                <a:off x="573" y="3927"/>
                <a:ext cx="388" cy="391"/>
                <a:chOff x="3926" y="3791"/>
                <a:chExt cx="532" cy="535"/>
              </a:xfrm>
            </p:grpSpPr>
            <p:sp>
              <p:nvSpPr>
                <p:cNvPr id="14146" name="自选图形 83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7" name="任意多边形 835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8" name="任意多边形 836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9" name="组合 837"/>
              <p:cNvGrpSpPr>
                <a:grpSpLocks/>
              </p:cNvGrpSpPr>
              <p:nvPr userDrawn="1"/>
            </p:nvGrpSpPr>
            <p:grpSpPr bwMode="auto">
              <a:xfrm>
                <a:off x="573" y="2374"/>
                <a:ext cx="388" cy="390"/>
                <a:chOff x="3926" y="1662"/>
                <a:chExt cx="532" cy="535"/>
              </a:xfrm>
            </p:grpSpPr>
            <p:sp>
              <p:nvSpPr>
                <p:cNvPr id="14150" name="自选图形 83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1" name="任意多边形 839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52" name="任意多边形 840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3" name="组合 841"/>
              <p:cNvGrpSpPr>
                <a:grpSpLocks/>
              </p:cNvGrpSpPr>
              <p:nvPr userDrawn="1"/>
            </p:nvGrpSpPr>
            <p:grpSpPr bwMode="auto">
              <a:xfrm>
                <a:off x="576" y="1595"/>
                <a:ext cx="387" cy="391"/>
                <a:chOff x="3926" y="606"/>
                <a:chExt cx="532" cy="535"/>
              </a:xfrm>
            </p:grpSpPr>
            <p:sp>
              <p:nvSpPr>
                <p:cNvPr id="14154" name="自选图形 84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5" name="任意多边形 84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56" name="任意多边形 84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7" name="组合 845"/>
              <p:cNvGrpSpPr>
                <a:grpSpLocks/>
              </p:cNvGrpSpPr>
              <p:nvPr userDrawn="1"/>
            </p:nvGrpSpPr>
            <p:grpSpPr bwMode="auto">
              <a:xfrm>
                <a:off x="188" y="1983"/>
                <a:ext cx="388" cy="390"/>
                <a:chOff x="3926" y="606"/>
                <a:chExt cx="532" cy="535"/>
              </a:xfrm>
            </p:grpSpPr>
            <p:sp>
              <p:nvSpPr>
                <p:cNvPr id="14158" name="自选图形 84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9" name="任意多边形 84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0" name="任意多边形 84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61" name="组合 849"/>
              <p:cNvGrpSpPr>
                <a:grpSpLocks/>
              </p:cNvGrpSpPr>
              <p:nvPr userDrawn="1"/>
            </p:nvGrpSpPr>
            <p:grpSpPr bwMode="auto">
              <a:xfrm>
                <a:off x="188" y="2759"/>
                <a:ext cx="388" cy="390"/>
                <a:chOff x="3926" y="606"/>
                <a:chExt cx="532" cy="535"/>
              </a:xfrm>
            </p:grpSpPr>
            <p:sp>
              <p:nvSpPr>
                <p:cNvPr id="14162" name="自选图形 85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63" name="任意多边形 85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4" name="任意多边形 85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65" name="组合 853"/>
              <p:cNvGrpSpPr>
                <a:grpSpLocks/>
              </p:cNvGrpSpPr>
              <p:nvPr userDrawn="1"/>
            </p:nvGrpSpPr>
            <p:grpSpPr bwMode="auto">
              <a:xfrm>
                <a:off x="184" y="3540"/>
                <a:ext cx="388" cy="390"/>
                <a:chOff x="3926" y="606"/>
                <a:chExt cx="532" cy="535"/>
              </a:xfrm>
            </p:grpSpPr>
            <p:sp>
              <p:nvSpPr>
                <p:cNvPr id="14166" name="自选图形 85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67" name="任意多边形 85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8" name="任意多边形 85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69" name="任意多边形 857"/>
              <p:cNvSpPr>
                <a:spLocks/>
              </p:cNvSpPr>
              <p:nvPr userDrawn="1"/>
            </p:nvSpPr>
            <p:spPr bwMode="gray">
              <a:xfrm>
                <a:off x="1163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70" name="任意多边形 858"/>
              <p:cNvSpPr>
                <a:spLocks/>
              </p:cNvSpPr>
              <p:nvPr userDrawn="1"/>
            </p:nvSpPr>
            <p:spPr bwMode="gray">
              <a:xfrm>
                <a:off x="390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71" name="组合 859"/>
              <p:cNvGrpSpPr>
                <a:grpSpLocks/>
              </p:cNvGrpSpPr>
              <p:nvPr userDrawn="1"/>
            </p:nvGrpSpPr>
            <p:grpSpPr bwMode="auto">
              <a:xfrm>
                <a:off x="0" y="4220"/>
                <a:ext cx="5764" cy="97"/>
                <a:chOff x="0" y="4220"/>
                <a:chExt cx="5764" cy="97"/>
              </a:xfrm>
            </p:grpSpPr>
            <p:sp>
              <p:nvSpPr>
                <p:cNvPr id="14172" name="任意多边形 860"/>
                <p:cNvSpPr>
                  <a:spLocks/>
                </p:cNvSpPr>
                <p:nvPr userDrawn="1"/>
              </p:nvSpPr>
              <p:spPr bwMode="gray">
                <a:xfrm>
                  <a:off x="461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3" name="任意多边形 861"/>
                <p:cNvSpPr>
                  <a:spLocks/>
                </p:cNvSpPr>
                <p:nvPr userDrawn="1"/>
              </p:nvSpPr>
              <p:spPr bwMode="gray">
                <a:xfrm>
                  <a:off x="537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4" name="任意多边形 862"/>
                <p:cNvSpPr>
                  <a:spLocks/>
                </p:cNvSpPr>
                <p:nvPr userDrawn="1"/>
              </p:nvSpPr>
              <p:spPr bwMode="gray">
                <a:xfrm>
                  <a:off x="309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5" name="任意多边形 863"/>
                <p:cNvSpPr>
                  <a:spLocks/>
                </p:cNvSpPr>
                <p:nvPr userDrawn="1"/>
              </p:nvSpPr>
              <p:spPr bwMode="gray">
                <a:xfrm>
                  <a:off x="384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6" name="任意多边形 864"/>
                <p:cNvSpPr>
                  <a:spLocks/>
                </p:cNvSpPr>
                <p:nvPr userDrawn="1"/>
              </p:nvSpPr>
              <p:spPr bwMode="gray">
                <a:xfrm>
                  <a:off x="155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7" name="任意多边形 865"/>
                <p:cNvSpPr>
                  <a:spLocks/>
                </p:cNvSpPr>
                <p:nvPr userDrawn="1"/>
              </p:nvSpPr>
              <p:spPr bwMode="gray">
                <a:xfrm>
                  <a:off x="231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8" name="任意多边形 866"/>
                <p:cNvSpPr>
                  <a:spLocks/>
                </p:cNvSpPr>
                <p:nvPr userDrawn="1"/>
              </p:nvSpPr>
              <p:spPr bwMode="gray">
                <a:xfrm>
                  <a:off x="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9" name="任意多边形 867"/>
                <p:cNvSpPr>
                  <a:spLocks/>
                </p:cNvSpPr>
                <p:nvPr userDrawn="1"/>
              </p:nvSpPr>
              <p:spPr bwMode="gray">
                <a:xfrm>
                  <a:off x="78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8" name="组合 1068"/>
              <p:cNvGrpSpPr>
                <a:grpSpLocks/>
              </p:cNvGrpSpPr>
              <p:nvPr userDrawn="1"/>
            </p:nvGrpSpPr>
            <p:grpSpPr bwMode="auto">
              <a:xfrm>
                <a:off x="4" y="3151"/>
                <a:ext cx="193" cy="383"/>
                <a:chOff x="4" y="3151"/>
                <a:chExt cx="193" cy="383"/>
              </a:xfrm>
            </p:grpSpPr>
            <p:sp>
              <p:nvSpPr>
                <p:cNvPr id="14181" name="任意多边形 869"/>
                <p:cNvSpPr>
                  <a:spLocks/>
                </p:cNvSpPr>
                <p:nvPr userDrawn="1"/>
              </p:nvSpPr>
              <p:spPr bwMode="gray">
                <a:xfrm flipH="1">
                  <a:off x="4" y="3245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82" name="任意多边形 870"/>
                <p:cNvSpPr>
                  <a:spLocks/>
                </p:cNvSpPr>
                <p:nvPr userDrawn="1"/>
              </p:nvSpPr>
              <p:spPr bwMode="gray">
                <a:xfrm>
                  <a:off x="5" y="3151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9" name="组合 1069"/>
              <p:cNvGrpSpPr>
                <a:grpSpLocks/>
              </p:cNvGrpSpPr>
              <p:nvPr userDrawn="1"/>
            </p:nvGrpSpPr>
            <p:grpSpPr bwMode="auto">
              <a:xfrm>
                <a:off x="0" y="3925"/>
                <a:ext cx="193" cy="383"/>
                <a:chOff x="0" y="3925"/>
                <a:chExt cx="193" cy="383"/>
              </a:xfrm>
            </p:grpSpPr>
            <p:sp>
              <p:nvSpPr>
                <p:cNvPr id="14190" name="任意多边形 878"/>
                <p:cNvSpPr>
                  <a:spLocks/>
                </p:cNvSpPr>
                <p:nvPr userDrawn="1"/>
              </p:nvSpPr>
              <p:spPr bwMode="gray">
                <a:xfrm flipH="1">
                  <a:off x="0" y="4019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91" name="任意多边形 879"/>
                <p:cNvSpPr>
                  <a:spLocks/>
                </p:cNvSpPr>
                <p:nvPr userDrawn="1"/>
              </p:nvSpPr>
              <p:spPr bwMode="gray">
                <a:xfrm>
                  <a:off x="1" y="3925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31" name="组合 1019"/>
            <p:cNvGrpSpPr>
              <a:grpSpLocks/>
            </p:cNvGrpSpPr>
            <p:nvPr userDrawn="1"/>
          </p:nvGrpSpPr>
          <p:grpSpPr bwMode="auto">
            <a:xfrm>
              <a:off x="-4" y="3052"/>
              <a:ext cx="5769" cy="195"/>
              <a:chOff x="-4" y="2660"/>
              <a:chExt cx="5769" cy="195"/>
            </a:xfrm>
          </p:grpSpPr>
          <p:sp>
            <p:nvSpPr>
              <p:cNvPr id="14332" name="自选图形 1020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3" name="自选图形 1021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4" name="自选图形 1022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5" name="自选图形 1023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4" name="自选图形 1024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5" name="自选图形 1025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6" name="自选图形 1026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7" name="自选图形 1027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8" name="自选图形 1028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9" name="自选图形 1029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0" name="自选图形 1030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1" name="自选图形 1031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2" name="自选图形 1032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3" name="自选图形 1033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4" name="自选图形 1034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75" name="组合 1035"/>
            <p:cNvGrpSpPr>
              <a:grpSpLocks/>
            </p:cNvGrpSpPr>
            <p:nvPr userDrawn="1"/>
          </p:nvGrpSpPr>
          <p:grpSpPr bwMode="auto">
            <a:xfrm>
              <a:off x="-4" y="3444"/>
              <a:ext cx="5769" cy="195"/>
              <a:chOff x="-4" y="2660"/>
              <a:chExt cx="5769" cy="195"/>
            </a:xfrm>
          </p:grpSpPr>
          <p:sp>
            <p:nvSpPr>
              <p:cNvPr id="62476" name="自选图形 1036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7" name="自选图形 1037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8" name="自选图形 1038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自选图形 1039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自选图形 1040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自选图形 1041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2" name="自选图形 1042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3" name="自选图形 1043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4" name="自选图形 1044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5" name="自选图形 1045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6" name="自选图形 1046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自选图形 1047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8" name="自选图形 1048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自选图形 1049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0" name="自选图形 1050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91" name="组合 1051"/>
            <p:cNvGrpSpPr>
              <a:grpSpLocks/>
            </p:cNvGrpSpPr>
            <p:nvPr userDrawn="1"/>
          </p:nvGrpSpPr>
          <p:grpSpPr bwMode="auto">
            <a:xfrm>
              <a:off x="-4" y="3832"/>
              <a:ext cx="5769" cy="195"/>
              <a:chOff x="-4" y="2660"/>
              <a:chExt cx="5769" cy="195"/>
            </a:xfrm>
          </p:grpSpPr>
          <p:sp>
            <p:nvSpPr>
              <p:cNvPr id="62492" name="自选图形 1052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3" name="自选图形 1053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4" name="自选图形 1054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5" name="自选图形 1055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6" name="自选图形 1056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7" name="自选图形 1057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8" name="自选图形 1058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9" name="自选图形 1059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0" name="自选图形 1060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1" name="自选图形 1061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2" name="自选图形 1062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3" name="自选图形 1063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4" name="自选图形 1064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自选图形 1065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6" name="自选图形 1066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0" name="组合 1070"/>
            <p:cNvGrpSpPr>
              <a:grpSpLocks/>
            </p:cNvGrpSpPr>
            <p:nvPr userDrawn="1"/>
          </p:nvGrpSpPr>
          <p:grpSpPr bwMode="auto">
            <a:xfrm>
              <a:off x="-4" y="2664"/>
              <a:ext cx="5769" cy="195"/>
              <a:chOff x="-4" y="2660"/>
              <a:chExt cx="5769" cy="195"/>
            </a:xfrm>
          </p:grpSpPr>
          <p:sp>
            <p:nvSpPr>
              <p:cNvPr id="62511" name="自选图形 1071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2" name="自选图形 1072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自选图形 1073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4" name="自选图形 1074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自选图形 1075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自选图形 1076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7" name="自选图形 1077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8" name="自选图形 1078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9" name="自选图形 1079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0" name="自选图形 1080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自选图形 1081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2" name="自选图形 1082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自选图形 1083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4" name="自选图形 1084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自选图形 1085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26" name="组合 1086"/>
            <p:cNvGrpSpPr>
              <a:grpSpLocks/>
            </p:cNvGrpSpPr>
            <p:nvPr userDrawn="1"/>
          </p:nvGrpSpPr>
          <p:grpSpPr bwMode="auto">
            <a:xfrm>
              <a:off x="-4" y="2276"/>
              <a:ext cx="5769" cy="195"/>
              <a:chOff x="-4" y="2660"/>
              <a:chExt cx="5769" cy="195"/>
            </a:xfrm>
          </p:grpSpPr>
          <p:sp>
            <p:nvSpPr>
              <p:cNvPr id="62527" name="自选图形 1087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8" name="自选图形 1088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9" name="自选图形 1089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自选图形 1090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1" name="自选图形 1091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2" name="自选图形 1092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3" name="自选图形 1093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自选图形 1094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5" name="自选图形 1095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6" name="自选图形 1096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7" name="自选图形 1097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8" name="自选图形 1098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9" name="自选图形 1099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0" name="自选图形 1100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1" name="自选图形 1101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42" name="组合 1102"/>
            <p:cNvGrpSpPr>
              <a:grpSpLocks/>
            </p:cNvGrpSpPr>
            <p:nvPr userDrawn="1"/>
          </p:nvGrpSpPr>
          <p:grpSpPr bwMode="auto">
            <a:xfrm>
              <a:off x="-4" y="1884"/>
              <a:ext cx="5769" cy="195"/>
              <a:chOff x="-4" y="2660"/>
              <a:chExt cx="5769" cy="195"/>
            </a:xfrm>
          </p:grpSpPr>
          <p:sp>
            <p:nvSpPr>
              <p:cNvPr id="62543" name="自选图形 1103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4" name="自选图形 1104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5" name="自选图形 1105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6" name="自选图形 1106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7" name="自选图形 1107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8" name="自选图形 1108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9" name="自选图形 1109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0" name="自选图形 1110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1" name="自选图形 1111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2" name="自选图形 1112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3" name="自选图形 1113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4" name="自选图形 1114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5" name="自选图形 1115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6" name="自选图形 1116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7" name="自选图形 1117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58" name="组合 1118"/>
            <p:cNvGrpSpPr>
              <a:grpSpLocks/>
            </p:cNvGrpSpPr>
            <p:nvPr userDrawn="1"/>
          </p:nvGrpSpPr>
          <p:grpSpPr bwMode="auto">
            <a:xfrm>
              <a:off x="4" y="2379"/>
              <a:ext cx="193" cy="383"/>
              <a:chOff x="4" y="3151"/>
              <a:chExt cx="193" cy="383"/>
            </a:xfrm>
          </p:grpSpPr>
          <p:sp>
            <p:nvSpPr>
              <p:cNvPr id="62559" name="任意多边形 1119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0" name="任意多边形 1120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61" name="组合 1121"/>
            <p:cNvGrpSpPr>
              <a:grpSpLocks/>
            </p:cNvGrpSpPr>
            <p:nvPr userDrawn="1"/>
          </p:nvGrpSpPr>
          <p:grpSpPr bwMode="auto">
            <a:xfrm>
              <a:off x="4" y="1595"/>
              <a:ext cx="193" cy="383"/>
              <a:chOff x="4" y="3151"/>
              <a:chExt cx="193" cy="383"/>
            </a:xfrm>
          </p:grpSpPr>
          <p:sp>
            <p:nvSpPr>
              <p:cNvPr id="62562" name="任意多边形 1122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3" name="任意多边形 1123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565" name="矩形 1125"/>
          <p:cNvSpPr>
            <a:spLocks noChangeArrowheads="1"/>
          </p:cNvSpPr>
          <p:nvPr/>
        </p:nvSpPr>
        <p:spPr bwMode="gray">
          <a:xfrm>
            <a:off x="0" y="0"/>
            <a:ext cx="67183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c</a:t>
            </a:r>
          </a:p>
        </p:txBody>
      </p:sp>
      <p:sp>
        <p:nvSpPr>
          <p:cNvPr id="62567" name="自选图形 1127"/>
          <p:cNvSpPr>
            <a:spLocks noChangeArrowheads="1"/>
          </p:cNvSpPr>
          <p:nvPr/>
        </p:nvSpPr>
        <p:spPr bwMode="gray">
          <a:xfrm>
            <a:off x="682625" y="666750"/>
            <a:ext cx="2168525" cy="1084263"/>
          </a:xfrm>
          <a:prstGeom prst="diamond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" name="任意多边形 1128"/>
          <p:cNvSpPr>
            <a:spLocks/>
          </p:cNvSpPr>
          <p:nvPr/>
        </p:nvSpPr>
        <p:spPr bwMode="gray">
          <a:xfrm>
            <a:off x="684213" y="1209675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9" name="任意多边形 1129"/>
          <p:cNvSpPr>
            <a:spLocks/>
          </p:cNvSpPr>
          <p:nvPr/>
        </p:nvSpPr>
        <p:spPr bwMode="gray">
          <a:xfrm flipH="1">
            <a:off x="1763713" y="1200150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570" name="组合 1130"/>
          <p:cNvGrpSpPr>
            <a:grpSpLocks/>
          </p:cNvGrpSpPr>
          <p:nvPr/>
        </p:nvGrpSpPr>
        <p:grpSpPr bwMode="auto">
          <a:xfrm>
            <a:off x="1752600" y="2298700"/>
            <a:ext cx="2184400" cy="1092200"/>
            <a:chOff x="944" y="1736"/>
            <a:chExt cx="1392" cy="696"/>
          </a:xfrm>
        </p:grpSpPr>
        <p:grpSp>
          <p:nvGrpSpPr>
            <p:cNvPr id="62571" name="组合 1131"/>
            <p:cNvGrpSpPr>
              <a:grpSpLocks/>
            </p:cNvGrpSpPr>
            <p:nvPr userDrawn="1"/>
          </p:nvGrpSpPr>
          <p:grpSpPr bwMode="auto">
            <a:xfrm>
              <a:off x="944" y="1736"/>
              <a:ext cx="1392" cy="350"/>
              <a:chOff x="968" y="1742"/>
              <a:chExt cx="1336" cy="336"/>
            </a:xfrm>
          </p:grpSpPr>
          <p:sp>
            <p:nvSpPr>
              <p:cNvPr id="62572" name="任意多边形 1132"/>
              <p:cNvSpPr>
                <a:spLocks/>
              </p:cNvSpPr>
              <p:nvPr/>
            </p:nvSpPr>
            <p:spPr bwMode="gray">
              <a:xfrm flipH="1">
                <a:off x="968" y="1742"/>
                <a:ext cx="672" cy="336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3" name="任意多边形 1133"/>
              <p:cNvSpPr>
                <a:spLocks/>
              </p:cNvSpPr>
              <p:nvPr/>
            </p:nvSpPr>
            <p:spPr bwMode="gray">
              <a:xfrm>
                <a:off x="1632" y="1742"/>
                <a:ext cx="672" cy="336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74" name="组合 1134"/>
            <p:cNvGrpSpPr>
              <a:grpSpLocks/>
            </p:cNvGrpSpPr>
            <p:nvPr userDrawn="1"/>
          </p:nvGrpSpPr>
          <p:grpSpPr bwMode="auto">
            <a:xfrm>
              <a:off x="944" y="2082"/>
              <a:ext cx="1392" cy="350"/>
              <a:chOff x="944" y="2082"/>
              <a:chExt cx="1392" cy="350"/>
            </a:xfrm>
          </p:grpSpPr>
          <p:sp>
            <p:nvSpPr>
              <p:cNvPr id="62575" name="任意多边形 1135"/>
              <p:cNvSpPr>
                <a:spLocks/>
              </p:cNvSpPr>
              <p:nvPr userDrawn="1"/>
            </p:nvSpPr>
            <p:spPr bwMode="gray">
              <a:xfrm flipH="1" flipV="1">
                <a:off x="944" y="2082"/>
                <a:ext cx="700" cy="350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6" name="任意多边形 1136"/>
              <p:cNvSpPr>
                <a:spLocks/>
              </p:cNvSpPr>
              <p:nvPr userDrawn="1"/>
            </p:nvSpPr>
            <p:spPr bwMode="gray">
              <a:xfrm flipV="1">
                <a:off x="1636" y="2082"/>
                <a:ext cx="700" cy="350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577" name="文本框 1137"/>
          <p:cNvSpPr txBox="1">
            <a:spLocks noChangeArrowheads="1"/>
          </p:cNvSpPr>
          <p:nvPr/>
        </p:nvSpPr>
        <p:spPr bwMode="gray">
          <a:xfrm>
            <a:off x="2298700" y="2654300"/>
            <a:ext cx="1039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400" b="1">
                <a:solidFill>
                  <a:schemeClr val="hlink"/>
                </a:solidFill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  <p:sp>
        <p:nvSpPr>
          <p:cNvPr id="62578" name="任意多边形 1138"/>
          <p:cNvSpPr>
            <a:spLocks/>
          </p:cNvSpPr>
          <p:nvPr/>
        </p:nvSpPr>
        <p:spPr bwMode="gray">
          <a:xfrm flipH="1">
            <a:off x="2849563" y="2838450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79" name="矩形 1139"/>
          <p:cNvSpPr>
            <a:spLocks noChangeArrowheads="1"/>
          </p:cNvSpPr>
          <p:nvPr/>
        </p:nvSpPr>
        <p:spPr bwMode="gray">
          <a:xfrm>
            <a:off x="0" y="5969000"/>
            <a:ext cx="6718300" cy="3429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61F0E0-4047-4847-8AF6-9ED90B25FC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597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95D4A3-9ED7-411D-8379-D2CB0DE9E2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0470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1028700" y="6653213"/>
            <a:ext cx="8115300" cy="2047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09EBCF3A-E213-4399-B938-681E2F059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244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水色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0995A1-08D7-49BC-91E3-E10C649D01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645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7EA2DA-EDA3-4D5C-B4AC-4F9D68356E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60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97464-F5D2-4F1F-A371-A55E693577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9655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BBF21E-FF3B-4932-A2E8-67CF90A56F9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268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E79A5-038E-4345-BC47-B13A212676A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641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048BC5-EA3B-4740-B6BC-386F3329A95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927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7DA9A3-D515-4B8A-90EB-1C05D3F71EE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324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6BECCF-A722-4FDF-837B-9655D6A70B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240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3" name="组合 985"/>
          <p:cNvGrpSpPr>
            <a:grpSpLocks/>
          </p:cNvGrpSpPr>
          <p:nvPr/>
        </p:nvGrpSpPr>
        <p:grpSpPr bwMode="auto">
          <a:xfrm>
            <a:off x="3627438" y="4763"/>
            <a:ext cx="5524500" cy="2608262"/>
            <a:chOff x="2285" y="3"/>
            <a:chExt cx="3480" cy="1643"/>
          </a:xfrm>
        </p:grpSpPr>
        <p:grpSp>
          <p:nvGrpSpPr>
            <p:cNvPr id="12919" name="组合 631"/>
            <p:cNvGrpSpPr>
              <a:grpSpLocks/>
            </p:cNvGrpSpPr>
            <p:nvPr userDrawn="1"/>
          </p:nvGrpSpPr>
          <p:grpSpPr bwMode="auto">
            <a:xfrm>
              <a:off x="4954" y="941"/>
              <a:ext cx="235" cy="236"/>
              <a:chOff x="3926" y="2726"/>
              <a:chExt cx="532" cy="535"/>
            </a:xfrm>
          </p:grpSpPr>
          <p:sp>
            <p:nvSpPr>
              <p:cNvPr id="12920" name="自选图形 632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1" name="任意多边形 633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2" name="任意多边形 634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23" name="组合 635"/>
            <p:cNvGrpSpPr>
              <a:grpSpLocks/>
            </p:cNvGrpSpPr>
            <p:nvPr userDrawn="1"/>
          </p:nvGrpSpPr>
          <p:grpSpPr bwMode="auto">
            <a:xfrm>
              <a:off x="4954" y="1410"/>
              <a:ext cx="235" cy="236"/>
              <a:chOff x="3926" y="3791"/>
              <a:chExt cx="532" cy="535"/>
            </a:xfrm>
          </p:grpSpPr>
          <p:sp>
            <p:nvSpPr>
              <p:cNvPr id="12924" name="自选图形 636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5" name="任意多边形 637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6" name="任意多边形 638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27" name="组合 639"/>
            <p:cNvGrpSpPr>
              <a:grpSpLocks/>
            </p:cNvGrpSpPr>
            <p:nvPr userDrawn="1"/>
          </p:nvGrpSpPr>
          <p:grpSpPr bwMode="auto">
            <a:xfrm>
              <a:off x="5417" y="940"/>
              <a:ext cx="234" cy="236"/>
              <a:chOff x="4976" y="2723"/>
              <a:chExt cx="531" cy="535"/>
            </a:xfrm>
          </p:grpSpPr>
          <p:sp>
            <p:nvSpPr>
              <p:cNvPr id="12928" name="自选图形 640"/>
              <p:cNvSpPr>
                <a:spLocks noChangeArrowheads="1"/>
              </p:cNvSpPr>
              <p:nvPr userDrawn="1"/>
            </p:nvSpPr>
            <p:spPr bwMode="gray">
              <a:xfrm>
                <a:off x="4976" y="2723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9" name="任意多边形 641"/>
              <p:cNvSpPr>
                <a:spLocks/>
              </p:cNvSpPr>
              <p:nvPr userDrawn="1"/>
            </p:nvSpPr>
            <p:spPr bwMode="gray">
              <a:xfrm>
                <a:off x="4978" y="285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0" name="任意多边形 642"/>
              <p:cNvSpPr>
                <a:spLocks/>
              </p:cNvSpPr>
              <p:nvPr userDrawn="1"/>
            </p:nvSpPr>
            <p:spPr bwMode="gray">
              <a:xfrm flipH="1">
                <a:off x="5241" y="285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31" name="组合 643"/>
            <p:cNvGrpSpPr>
              <a:grpSpLocks/>
            </p:cNvGrpSpPr>
            <p:nvPr userDrawn="1"/>
          </p:nvGrpSpPr>
          <p:grpSpPr bwMode="auto">
            <a:xfrm>
              <a:off x="5647" y="1179"/>
              <a:ext cx="116" cy="233"/>
              <a:chOff x="5497" y="3260"/>
              <a:chExt cx="265" cy="530"/>
            </a:xfrm>
          </p:grpSpPr>
          <p:sp>
            <p:nvSpPr>
              <p:cNvPr id="12932" name="任意多边形 644"/>
              <p:cNvSpPr>
                <a:spLocks/>
              </p:cNvSpPr>
              <p:nvPr userDrawn="1"/>
            </p:nvSpPr>
            <p:spPr bwMode="gray">
              <a:xfrm>
                <a:off x="5497" y="3389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3" name="任意多边形 645"/>
              <p:cNvSpPr>
                <a:spLocks/>
              </p:cNvSpPr>
              <p:nvPr userDrawn="1"/>
            </p:nvSpPr>
            <p:spPr bwMode="gray">
              <a:xfrm flipH="1">
                <a:off x="5497" y="3260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34" name="组合 646"/>
            <p:cNvGrpSpPr>
              <a:grpSpLocks/>
            </p:cNvGrpSpPr>
            <p:nvPr userDrawn="1"/>
          </p:nvGrpSpPr>
          <p:grpSpPr bwMode="auto">
            <a:xfrm>
              <a:off x="5416" y="1410"/>
              <a:ext cx="234" cy="236"/>
              <a:chOff x="4973" y="3791"/>
              <a:chExt cx="531" cy="535"/>
            </a:xfrm>
          </p:grpSpPr>
          <p:sp>
            <p:nvSpPr>
              <p:cNvPr id="12935" name="自选图形 647"/>
              <p:cNvSpPr>
                <a:spLocks noChangeArrowheads="1"/>
              </p:cNvSpPr>
              <p:nvPr userDrawn="1"/>
            </p:nvSpPr>
            <p:spPr bwMode="gray">
              <a:xfrm>
                <a:off x="4973" y="379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36" name="任意多边形 648"/>
              <p:cNvSpPr>
                <a:spLocks/>
              </p:cNvSpPr>
              <p:nvPr userDrawn="1"/>
            </p:nvSpPr>
            <p:spPr bwMode="gray">
              <a:xfrm>
                <a:off x="4975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" name="任意多边形 649"/>
              <p:cNvSpPr>
                <a:spLocks/>
              </p:cNvSpPr>
              <p:nvPr userDrawn="1"/>
            </p:nvSpPr>
            <p:spPr bwMode="gray">
              <a:xfrm flipH="1">
                <a:off x="5238" y="3923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38" name="任意多边形 650"/>
            <p:cNvSpPr>
              <a:spLocks/>
            </p:cNvSpPr>
            <p:nvPr userDrawn="1"/>
          </p:nvSpPr>
          <p:spPr bwMode="gray">
            <a:xfrm>
              <a:off x="5300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9" name="任意多边形 651"/>
            <p:cNvSpPr>
              <a:spLocks/>
            </p:cNvSpPr>
            <p:nvPr userDrawn="1"/>
          </p:nvSpPr>
          <p:spPr bwMode="gray">
            <a:xfrm>
              <a:off x="4839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0" name="任意多边形 652"/>
            <p:cNvSpPr>
              <a:spLocks/>
            </p:cNvSpPr>
            <p:nvPr userDrawn="1"/>
          </p:nvSpPr>
          <p:spPr bwMode="gray">
            <a:xfrm>
              <a:off x="4377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1" name="任意多边形 653"/>
            <p:cNvSpPr>
              <a:spLocks/>
            </p:cNvSpPr>
            <p:nvPr userDrawn="1"/>
          </p:nvSpPr>
          <p:spPr bwMode="gray">
            <a:xfrm>
              <a:off x="3916" y="1587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2" name="任意多边形 654"/>
            <p:cNvSpPr>
              <a:spLocks/>
            </p:cNvSpPr>
            <p:nvPr userDrawn="1"/>
          </p:nvSpPr>
          <p:spPr bwMode="gray">
            <a:xfrm>
              <a:off x="3454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43" name="组合 655"/>
            <p:cNvGrpSpPr>
              <a:grpSpLocks/>
            </p:cNvGrpSpPr>
            <p:nvPr userDrawn="1"/>
          </p:nvGrpSpPr>
          <p:grpSpPr bwMode="auto">
            <a:xfrm>
              <a:off x="5647" y="710"/>
              <a:ext cx="116" cy="232"/>
              <a:chOff x="5497" y="2188"/>
              <a:chExt cx="265" cy="530"/>
            </a:xfrm>
          </p:grpSpPr>
          <p:sp>
            <p:nvSpPr>
              <p:cNvPr id="12944" name="任意多边形 656"/>
              <p:cNvSpPr>
                <a:spLocks/>
              </p:cNvSpPr>
              <p:nvPr userDrawn="1"/>
            </p:nvSpPr>
            <p:spPr bwMode="gray">
              <a:xfrm>
                <a:off x="5497" y="2317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5" name="任意多边形 657"/>
              <p:cNvSpPr>
                <a:spLocks/>
              </p:cNvSpPr>
              <p:nvPr userDrawn="1"/>
            </p:nvSpPr>
            <p:spPr bwMode="gray">
              <a:xfrm flipH="1">
                <a:off x="5497" y="2188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46" name="组合 658"/>
            <p:cNvGrpSpPr>
              <a:grpSpLocks/>
            </p:cNvGrpSpPr>
            <p:nvPr userDrawn="1"/>
          </p:nvGrpSpPr>
          <p:grpSpPr bwMode="auto">
            <a:xfrm>
              <a:off x="5187" y="708"/>
              <a:ext cx="234" cy="233"/>
              <a:chOff x="4448" y="61"/>
              <a:chExt cx="531" cy="531"/>
            </a:xfrm>
          </p:grpSpPr>
          <p:sp>
            <p:nvSpPr>
              <p:cNvPr id="12947" name="自选图形 659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48" name="任意多边形 660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9" name="任意多边形 661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0" name="组合 662"/>
            <p:cNvGrpSpPr>
              <a:grpSpLocks/>
            </p:cNvGrpSpPr>
            <p:nvPr userDrawn="1"/>
          </p:nvGrpSpPr>
          <p:grpSpPr bwMode="auto">
            <a:xfrm>
              <a:off x="5184" y="1180"/>
              <a:ext cx="233" cy="233"/>
              <a:chOff x="4448" y="61"/>
              <a:chExt cx="531" cy="531"/>
            </a:xfrm>
          </p:grpSpPr>
          <p:sp>
            <p:nvSpPr>
              <p:cNvPr id="12951" name="自选图形 663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2" name="任意多边形 664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" name="任意多边形 665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4" name="组合 666"/>
            <p:cNvGrpSpPr>
              <a:grpSpLocks/>
            </p:cNvGrpSpPr>
            <p:nvPr userDrawn="1"/>
          </p:nvGrpSpPr>
          <p:grpSpPr bwMode="auto">
            <a:xfrm>
              <a:off x="5416" y="5"/>
              <a:ext cx="234" cy="236"/>
              <a:chOff x="4968" y="595"/>
              <a:chExt cx="531" cy="535"/>
            </a:xfrm>
          </p:grpSpPr>
          <p:sp>
            <p:nvSpPr>
              <p:cNvPr id="12955" name="自选图形 667"/>
              <p:cNvSpPr>
                <a:spLocks noChangeArrowheads="1"/>
              </p:cNvSpPr>
              <p:nvPr userDrawn="1"/>
            </p:nvSpPr>
            <p:spPr bwMode="gray">
              <a:xfrm>
                <a:off x="4968" y="595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6" name="任意多边形 668"/>
              <p:cNvSpPr>
                <a:spLocks/>
              </p:cNvSpPr>
              <p:nvPr userDrawn="1"/>
            </p:nvSpPr>
            <p:spPr bwMode="gray">
              <a:xfrm>
                <a:off x="4970" y="72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7" name="任意多边形 669"/>
              <p:cNvSpPr>
                <a:spLocks/>
              </p:cNvSpPr>
              <p:nvPr userDrawn="1"/>
            </p:nvSpPr>
            <p:spPr bwMode="gray">
              <a:xfrm flipH="1">
                <a:off x="5233" y="72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8" name="组合 670"/>
            <p:cNvGrpSpPr>
              <a:grpSpLocks/>
            </p:cNvGrpSpPr>
            <p:nvPr userDrawn="1"/>
          </p:nvGrpSpPr>
          <p:grpSpPr bwMode="auto">
            <a:xfrm>
              <a:off x="5415" y="472"/>
              <a:ext cx="234" cy="236"/>
              <a:chOff x="4965" y="1655"/>
              <a:chExt cx="531" cy="535"/>
            </a:xfrm>
          </p:grpSpPr>
          <p:sp>
            <p:nvSpPr>
              <p:cNvPr id="12959" name="自选图形 671"/>
              <p:cNvSpPr>
                <a:spLocks noChangeArrowheads="1"/>
              </p:cNvSpPr>
              <p:nvPr userDrawn="1"/>
            </p:nvSpPr>
            <p:spPr bwMode="gray">
              <a:xfrm>
                <a:off x="4965" y="1655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0" name="任意多边形 672"/>
              <p:cNvSpPr>
                <a:spLocks/>
              </p:cNvSpPr>
              <p:nvPr userDrawn="1"/>
            </p:nvSpPr>
            <p:spPr bwMode="gray">
              <a:xfrm>
                <a:off x="4967" y="17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1" name="任意多边形 673"/>
              <p:cNvSpPr>
                <a:spLocks/>
              </p:cNvSpPr>
              <p:nvPr userDrawn="1"/>
            </p:nvSpPr>
            <p:spPr bwMode="gray">
              <a:xfrm flipH="1">
                <a:off x="5230" y="178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62" name="组合 674"/>
            <p:cNvGrpSpPr>
              <a:grpSpLocks/>
            </p:cNvGrpSpPr>
            <p:nvPr userDrawn="1"/>
          </p:nvGrpSpPr>
          <p:grpSpPr bwMode="auto">
            <a:xfrm>
              <a:off x="4954" y="473"/>
              <a:ext cx="235" cy="235"/>
              <a:chOff x="3926" y="1662"/>
              <a:chExt cx="532" cy="535"/>
            </a:xfrm>
          </p:grpSpPr>
          <p:sp>
            <p:nvSpPr>
              <p:cNvPr id="12963" name="自选图形 675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4" name="任意多边形 676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5" name="任意多边形 677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66" name="组合 678"/>
            <p:cNvGrpSpPr>
              <a:grpSpLocks/>
            </p:cNvGrpSpPr>
            <p:nvPr userDrawn="1"/>
          </p:nvGrpSpPr>
          <p:grpSpPr bwMode="auto">
            <a:xfrm>
              <a:off x="4954" y="3"/>
              <a:ext cx="235" cy="236"/>
              <a:chOff x="3926" y="606"/>
              <a:chExt cx="532" cy="535"/>
            </a:xfrm>
          </p:grpSpPr>
          <p:sp>
            <p:nvSpPr>
              <p:cNvPr id="12967" name="自选图形 679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8" name="任意多边形 680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9" name="任意多边形 681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0" name="组合 682"/>
            <p:cNvGrpSpPr>
              <a:grpSpLocks/>
            </p:cNvGrpSpPr>
            <p:nvPr userDrawn="1"/>
          </p:nvGrpSpPr>
          <p:grpSpPr bwMode="auto">
            <a:xfrm>
              <a:off x="5647" y="241"/>
              <a:ext cx="116" cy="233"/>
              <a:chOff x="5497" y="1124"/>
              <a:chExt cx="265" cy="530"/>
            </a:xfrm>
          </p:grpSpPr>
          <p:sp>
            <p:nvSpPr>
              <p:cNvPr id="12971" name="任意多边形 683"/>
              <p:cNvSpPr>
                <a:spLocks/>
              </p:cNvSpPr>
              <p:nvPr userDrawn="1"/>
            </p:nvSpPr>
            <p:spPr bwMode="gray">
              <a:xfrm>
                <a:off x="5497" y="125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72" name="任意多边形 684"/>
              <p:cNvSpPr>
                <a:spLocks/>
              </p:cNvSpPr>
              <p:nvPr userDrawn="1"/>
            </p:nvSpPr>
            <p:spPr bwMode="gray">
              <a:xfrm flipH="1">
                <a:off x="5497" y="1124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3" name="组合 685"/>
            <p:cNvGrpSpPr>
              <a:grpSpLocks/>
            </p:cNvGrpSpPr>
            <p:nvPr userDrawn="1"/>
          </p:nvGrpSpPr>
          <p:grpSpPr bwMode="auto">
            <a:xfrm>
              <a:off x="5182" y="238"/>
              <a:ext cx="234" cy="233"/>
              <a:chOff x="4448" y="61"/>
              <a:chExt cx="531" cy="531"/>
            </a:xfrm>
          </p:grpSpPr>
          <p:sp>
            <p:nvSpPr>
              <p:cNvPr id="12974" name="自选图形 686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5" name="任意多边形 687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76" name="任意多边形 688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7" name="组合 689"/>
            <p:cNvGrpSpPr>
              <a:grpSpLocks/>
            </p:cNvGrpSpPr>
            <p:nvPr userDrawn="1"/>
          </p:nvGrpSpPr>
          <p:grpSpPr bwMode="auto">
            <a:xfrm>
              <a:off x="4493" y="3"/>
              <a:ext cx="235" cy="236"/>
              <a:chOff x="3926" y="606"/>
              <a:chExt cx="532" cy="535"/>
            </a:xfrm>
          </p:grpSpPr>
          <p:sp>
            <p:nvSpPr>
              <p:cNvPr id="12978" name="自选图形 69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9" name="任意多边形 69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0" name="任意多边形 69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1" name="组合 693"/>
            <p:cNvGrpSpPr>
              <a:grpSpLocks/>
            </p:cNvGrpSpPr>
            <p:nvPr userDrawn="1"/>
          </p:nvGrpSpPr>
          <p:grpSpPr bwMode="auto">
            <a:xfrm>
              <a:off x="4030" y="941"/>
              <a:ext cx="235" cy="236"/>
              <a:chOff x="3926" y="2726"/>
              <a:chExt cx="532" cy="535"/>
            </a:xfrm>
          </p:grpSpPr>
          <p:sp>
            <p:nvSpPr>
              <p:cNvPr id="12982" name="自选图形 69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3" name="任意多边形 69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4" name="任意多边形 69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5" name="组合 697"/>
            <p:cNvGrpSpPr>
              <a:grpSpLocks/>
            </p:cNvGrpSpPr>
            <p:nvPr userDrawn="1"/>
          </p:nvGrpSpPr>
          <p:grpSpPr bwMode="auto">
            <a:xfrm>
              <a:off x="4030" y="1410"/>
              <a:ext cx="235" cy="236"/>
              <a:chOff x="3926" y="3791"/>
              <a:chExt cx="532" cy="535"/>
            </a:xfrm>
          </p:grpSpPr>
          <p:sp>
            <p:nvSpPr>
              <p:cNvPr id="12986" name="自选图形 69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7" name="任意多边形 69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8" name="任意多边形 70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9" name="组合 701"/>
            <p:cNvGrpSpPr>
              <a:grpSpLocks/>
            </p:cNvGrpSpPr>
            <p:nvPr userDrawn="1"/>
          </p:nvGrpSpPr>
          <p:grpSpPr bwMode="auto">
            <a:xfrm>
              <a:off x="4028" y="473"/>
              <a:ext cx="235" cy="235"/>
              <a:chOff x="3926" y="1662"/>
              <a:chExt cx="532" cy="535"/>
            </a:xfrm>
          </p:grpSpPr>
          <p:sp>
            <p:nvSpPr>
              <p:cNvPr id="12990" name="自选图形 70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1" name="任意多边形 70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92" name="任意多边形 70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93" name="组合 705"/>
            <p:cNvGrpSpPr>
              <a:grpSpLocks/>
            </p:cNvGrpSpPr>
            <p:nvPr userDrawn="1"/>
          </p:nvGrpSpPr>
          <p:grpSpPr bwMode="auto">
            <a:xfrm>
              <a:off x="4029" y="3"/>
              <a:ext cx="234" cy="236"/>
              <a:chOff x="3926" y="606"/>
              <a:chExt cx="532" cy="535"/>
            </a:xfrm>
          </p:grpSpPr>
          <p:sp>
            <p:nvSpPr>
              <p:cNvPr id="12994" name="自选图形 70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5" name="任意多边形 70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96" name="任意多边形 70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97" name="组合 709"/>
            <p:cNvGrpSpPr>
              <a:grpSpLocks/>
            </p:cNvGrpSpPr>
            <p:nvPr userDrawn="1"/>
          </p:nvGrpSpPr>
          <p:grpSpPr bwMode="auto">
            <a:xfrm>
              <a:off x="3570" y="941"/>
              <a:ext cx="235" cy="236"/>
              <a:chOff x="3926" y="2726"/>
              <a:chExt cx="532" cy="535"/>
            </a:xfrm>
          </p:grpSpPr>
          <p:sp>
            <p:nvSpPr>
              <p:cNvPr id="12998" name="自选图形 710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9" name="任意多边形 711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0" name="任意多边形 712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1" name="组合 713"/>
            <p:cNvGrpSpPr>
              <a:grpSpLocks/>
            </p:cNvGrpSpPr>
            <p:nvPr userDrawn="1"/>
          </p:nvGrpSpPr>
          <p:grpSpPr bwMode="auto">
            <a:xfrm>
              <a:off x="3570" y="1410"/>
              <a:ext cx="235" cy="236"/>
              <a:chOff x="3926" y="3791"/>
              <a:chExt cx="532" cy="535"/>
            </a:xfrm>
          </p:grpSpPr>
          <p:sp>
            <p:nvSpPr>
              <p:cNvPr id="13002" name="自选图形 714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3" name="任意多边形 715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4" name="任意多边形 716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5" name="组合 717"/>
            <p:cNvGrpSpPr>
              <a:grpSpLocks/>
            </p:cNvGrpSpPr>
            <p:nvPr userDrawn="1"/>
          </p:nvGrpSpPr>
          <p:grpSpPr bwMode="auto">
            <a:xfrm>
              <a:off x="3570" y="473"/>
              <a:ext cx="235" cy="235"/>
              <a:chOff x="3926" y="1662"/>
              <a:chExt cx="532" cy="535"/>
            </a:xfrm>
          </p:grpSpPr>
          <p:sp>
            <p:nvSpPr>
              <p:cNvPr id="13006" name="自选图形 718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7" name="任意多边形 719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" name="任意多边形 720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9" name="组合 721"/>
            <p:cNvGrpSpPr>
              <a:grpSpLocks/>
            </p:cNvGrpSpPr>
            <p:nvPr userDrawn="1"/>
          </p:nvGrpSpPr>
          <p:grpSpPr bwMode="auto">
            <a:xfrm>
              <a:off x="3567" y="3"/>
              <a:ext cx="234" cy="236"/>
              <a:chOff x="3926" y="606"/>
              <a:chExt cx="532" cy="535"/>
            </a:xfrm>
          </p:grpSpPr>
          <p:sp>
            <p:nvSpPr>
              <p:cNvPr id="13010" name="自选图形 72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1" name="任意多边形 72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" name="任意多边形 72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3" name="组合 725"/>
            <p:cNvGrpSpPr>
              <a:grpSpLocks/>
            </p:cNvGrpSpPr>
            <p:nvPr userDrawn="1"/>
          </p:nvGrpSpPr>
          <p:grpSpPr bwMode="auto">
            <a:xfrm>
              <a:off x="4261" y="237"/>
              <a:ext cx="234" cy="235"/>
              <a:chOff x="3926" y="606"/>
              <a:chExt cx="532" cy="535"/>
            </a:xfrm>
          </p:grpSpPr>
          <p:sp>
            <p:nvSpPr>
              <p:cNvPr id="13014" name="自选图形 72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5" name="任意多边形 72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6" name="任意多边形 72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7" name="组合 729"/>
            <p:cNvGrpSpPr>
              <a:grpSpLocks/>
            </p:cNvGrpSpPr>
            <p:nvPr userDrawn="1"/>
          </p:nvGrpSpPr>
          <p:grpSpPr bwMode="auto">
            <a:xfrm>
              <a:off x="4261" y="705"/>
              <a:ext cx="234" cy="236"/>
              <a:chOff x="3926" y="606"/>
              <a:chExt cx="532" cy="535"/>
            </a:xfrm>
          </p:grpSpPr>
          <p:sp>
            <p:nvSpPr>
              <p:cNvPr id="13018" name="自选图形 73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9" name="任意多边形 73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0" name="任意多边形 73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1" name="组合 733"/>
            <p:cNvGrpSpPr>
              <a:grpSpLocks/>
            </p:cNvGrpSpPr>
            <p:nvPr userDrawn="1"/>
          </p:nvGrpSpPr>
          <p:grpSpPr bwMode="auto">
            <a:xfrm>
              <a:off x="4263" y="1179"/>
              <a:ext cx="234" cy="235"/>
              <a:chOff x="3926" y="606"/>
              <a:chExt cx="532" cy="535"/>
            </a:xfrm>
          </p:grpSpPr>
          <p:sp>
            <p:nvSpPr>
              <p:cNvPr id="13022" name="自选图形 73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3" name="任意多边形 73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4" name="任意多边形 73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5" name="组合 737"/>
            <p:cNvGrpSpPr>
              <a:grpSpLocks/>
            </p:cNvGrpSpPr>
            <p:nvPr userDrawn="1"/>
          </p:nvGrpSpPr>
          <p:grpSpPr bwMode="auto">
            <a:xfrm>
              <a:off x="3800" y="237"/>
              <a:ext cx="233" cy="235"/>
              <a:chOff x="3926" y="606"/>
              <a:chExt cx="532" cy="535"/>
            </a:xfrm>
          </p:grpSpPr>
          <p:sp>
            <p:nvSpPr>
              <p:cNvPr id="13026" name="自选图形 73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7" name="任意多边形 73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8" name="任意多边形 74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9" name="组合 741"/>
            <p:cNvGrpSpPr>
              <a:grpSpLocks/>
            </p:cNvGrpSpPr>
            <p:nvPr userDrawn="1"/>
          </p:nvGrpSpPr>
          <p:grpSpPr bwMode="auto">
            <a:xfrm>
              <a:off x="3797" y="705"/>
              <a:ext cx="234" cy="236"/>
              <a:chOff x="3926" y="606"/>
              <a:chExt cx="532" cy="535"/>
            </a:xfrm>
          </p:grpSpPr>
          <p:sp>
            <p:nvSpPr>
              <p:cNvPr id="13030" name="自选图形 74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1" name="任意多边形 74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32" name="任意多边形 74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33" name="组合 745"/>
            <p:cNvGrpSpPr>
              <a:grpSpLocks/>
            </p:cNvGrpSpPr>
            <p:nvPr userDrawn="1"/>
          </p:nvGrpSpPr>
          <p:grpSpPr bwMode="auto">
            <a:xfrm>
              <a:off x="3800" y="1179"/>
              <a:ext cx="233" cy="235"/>
              <a:chOff x="3926" y="606"/>
              <a:chExt cx="532" cy="535"/>
            </a:xfrm>
          </p:grpSpPr>
          <p:sp>
            <p:nvSpPr>
              <p:cNvPr id="13034" name="自选图形 74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5" name="任意多边形 74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36" name="任意多边形 74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37" name="组合 749"/>
            <p:cNvGrpSpPr>
              <a:grpSpLocks/>
            </p:cNvGrpSpPr>
            <p:nvPr userDrawn="1"/>
          </p:nvGrpSpPr>
          <p:grpSpPr bwMode="auto">
            <a:xfrm>
              <a:off x="3338" y="237"/>
              <a:ext cx="234" cy="235"/>
              <a:chOff x="3926" y="606"/>
              <a:chExt cx="532" cy="535"/>
            </a:xfrm>
          </p:grpSpPr>
          <p:sp>
            <p:nvSpPr>
              <p:cNvPr id="13038" name="自选图形 75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9" name="任意多边形 75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0" name="任意多边形 75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1" name="组合 753"/>
            <p:cNvGrpSpPr>
              <a:grpSpLocks/>
            </p:cNvGrpSpPr>
            <p:nvPr userDrawn="1"/>
          </p:nvGrpSpPr>
          <p:grpSpPr bwMode="auto">
            <a:xfrm>
              <a:off x="3341" y="705"/>
              <a:ext cx="233" cy="236"/>
              <a:chOff x="3926" y="606"/>
              <a:chExt cx="532" cy="535"/>
            </a:xfrm>
          </p:grpSpPr>
          <p:sp>
            <p:nvSpPr>
              <p:cNvPr id="13042" name="自选图形 75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3" name="任意多边形 75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4" name="任意多边形 75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5" name="组合 757"/>
            <p:cNvGrpSpPr>
              <a:grpSpLocks/>
            </p:cNvGrpSpPr>
            <p:nvPr userDrawn="1"/>
          </p:nvGrpSpPr>
          <p:grpSpPr bwMode="auto">
            <a:xfrm>
              <a:off x="3338" y="1177"/>
              <a:ext cx="234" cy="235"/>
              <a:chOff x="3926" y="606"/>
              <a:chExt cx="532" cy="535"/>
            </a:xfrm>
          </p:grpSpPr>
          <p:sp>
            <p:nvSpPr>
              <p:cNvPr id="13046" name="自选图形 75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7" name="任意多边形 75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8" name="任意多边形 76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9" name="组合 761"/>
            <p:cNvGrpSpPr>
              <a:grpSpLocks/>
            </p:cNvGrpSpPr>
            <p:nvPr userDrawn="1"/>
          </p:nvGrpSpPr>
          <p:grpSpPr bwMode="auto">
            <a:xfrm>
              <a:off x="4723" y="237"/>
              <a:ext cx="233" cy="235"/>
              <a:chOff x="3926" y="606"/>
              <a:chExt cx="532" cy="535"/>
            </a:xfrm>
          </p:grpSpPr>
          <p:sp>
            <p:nvSpPr>
              <p:cNvPr id="13050" name="自选图形 76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1" name="任意多边形 76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52" name="任意多边形 76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53" name="组合 765"/>
            <p:cNvGrpSpPr>
              <a:grpSpLocks/>
            </p:cNvGrpSpPr>
            <p:nvPr userDrawn="1"/>
          </p:nvGrpSpPr>
          <p:grpSpPr bwMode="auto">
            <a:xfrm>
              <a:off x="4723" y="705"/>
              <a:ext cx="233" cy="236"/>
              <a:chOff x="3926" y="606"/>
              <a:chExt cx="532" cy="535"/>
            </a:xfrm>
          </p:grpSpPr>
          <p:sp>
            <p:nvSpPr>
              <p:cNvPr id="13054" name="自选图形 76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5" name="任意多边形 76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56" name="任意多边形 76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57" name="组合 769"/>
            <p:cNvGrpSpPr>
              <a:grpSpLocks/>
            </p:cNvGrpSpPr>
            <p:nvPr userDrawn="1"/>
          </p:nvGrpSpPr>
          <p:grpSpPr bwMode="auto">
            <a:xfrm>
              <a:off x="4722" y="1179"/>
              <a:ext cx="233" cy="235"/>
              <a:chOff x="3926" y="606"/>
              <a:chExt cx="532" cy="535"/>
            </a:xfrm>
          </p:grpSpPr>
          <p:sp>
            <p:nvSpPr>
              <p:cNvPr id="13058" name="自选图形 77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9" name="任意多边形 77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0" name="任意多边形 77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1" name="组合 773"/>
            <p:cNvGrpSpPr>
              <a:grpSpLocks/>
            </p:cNvGrpSpPr>
            <p:nvPr userDrawn="1"/>
          </p:nvGrpSpPr>
          <p:grpSpPr bwMode="auto">
            <a:xfrm>
              <a:off x="4492" y="941"/>
              <a:ext cx="234" cy="236"/>
              <a:chOff x="3926" y="2726"/>
              <a:chExt cx="532" cy="535"/>
            </a:xfrm>
          </p:grpSpPr>
          <p:sp>
            <p:nvSpPr>
              <p:cNvPr id="13062" name="自选图形 77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3" name="任意多边形 77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4" name="任意多边形 77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5" name="组合 777"/>
            <p:cNvGrpSpPr>
              <a:grpSpLocks/>
            </p:cNvGrpSpPr>
            <p:nvPr userDrawn="1"/>
          </p:nvGrpSpPr>
          <p:grpSpPr bwMode="auto">
            <a:xfrm>
              <a:off x="4492" y="1410"/>
              <a:ext cx="234" cy="236"/>
              <a:chOff x="3926" y="3791"/>
              <a:chExt cx="532" cy="535"/>
            </a:xfrm>
          </p:grpSpPr>
          <p:sp>
            <p:nvSpPr>
              <p:cNvPr id="13066" name="自选图形 77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7" name="任意多边形 77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8" name="任意多边形 78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9" name="组合 781"/>
            <p:cNvGrpSpPr>
              <a:grpSpLocks/>
            </p:cNvGrpSpPr>
            <p:nvPr userDrawn="1"/>
          </p:nvGrpSpPr>
          <p:grpSpPr bwMode="auto">
            <a:xfrm>
              <a:off x="4492" y="473"/>
              <a:ext cx="234" cy="235"/>
              <a:chOff x="3926" y="1662"/>
              <a:chExt cx="532" cy="535"/>
            </a:xfrm>
          </p:grpSpPr>
          <p:sp>
            <p:nvSpPr>
              <p:cNvPr id="13070" name="自选图形 78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1" name="任意多边形 78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72" name="任意多边形 78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73" name="组合 785"/>
            <p:cNvGrpSpPr>
              <a:grpSpLocks/>
            </p:cNvGrpSpPr>
            <p:nvPr userDrawn="1"/>
          </p:nvGrpSpPr>
          <p:grpSpPr bwMode="auto">
            <a:xfrm>
              <a:off x="3101" y="941"/>
              <a:ext cx="235" cy="236"/>
              <a:chOff x="3926" y="2726"/>
              <a:chExt cx="532" cy="535"/>
            </a:xfrm>
          </p:grpSpPr>
          <p:sp>
            <p:nvSpPr>
              <p:cNvPr id="13074" name="自选图形 786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5" name="任意多边形 787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76" name="任意多边形 788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77" name="组合 789"/>
            <p:cNvGrpSpPr>
              <a:grpSpLocks/>
            </p:cNvGrpSpPr>
            <p:nvPr userDrawn="1"/>
          </p:nvGrpSpPr>
          <p:grpSpPr bwMode="auto">
            <a:xfrm>
              <a:off x="3101" y="1410"/>
              <a:ext cx="235" cy="236"/>
              <a:chOff x="3926" y="3791"/>
              <a:chExt cx="532" cy="535"/>
            </a:xfrm>
          </p:grpSpPr>
          <p:sp>
            <p:nvSpPr>
              <p:cNvPr id="13078" name="自选图形 790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9" name="任意多边形 791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0" name="任意多边形 792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1" name="组合 793"/>
            <p:cNvGrpSpPr>
              <a:grpSpLocks/>
            </p:cNvGrpSpPr>
            <p:nvPr userDrawn="1"/>
          </p:nvGrpSpPr>
          <p:grpSpPr bwMode="auto">
            <a:xfrm>
              <a:off x="3101" y="473"/>
              <a:ext cx="235" cy="235"/>
              <a:chOff x="3926" y="1662"/>
              <a:chExt cx="532" cy="535"/>
            </a:xfrm>
          </p:grpSpPr>
          <p:sp>
            <p:nvSpPr>
              <p:cNvPr id="13082" name="自选图形 794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3" name="任意多边形 795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4" name="任意多边形 796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5" name="组合 797"/>
            <p:cNvGrpSpPr>
              <a:grpSpLocks/>
            </p:cNvGrpSpPr>
            <p:nvPr userDrawn="1"/>
          </p:nvGrpSpPr>
          <p:grpSpPr bwMode="auto">
            <a:xfrm>
              <a:off x="3103" y="3"/>
              <a:ext cx="234" cy="236"/>
              <a:chOff x="3926" y="606"/>
              <a:chExt cx="532" cy="535"/>
            </a:xfrm>
          </p:grpSpPr>
          <p:sp>
            <p:nvSpPr>
              <p:cNvPr id="13086" name="自选图形 79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7" name="任意多边形 79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8" name="任意多边形 80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9" name="组合 801"/>
            <p:cNvGrpSpPr>
              <a:grpSpLocks/>
            </p:cNvGrpSpPr>
            <p:nvPr userDrawn="1"/>
          </p:nvGrpSpPr>
          <p:grpSpPr bwMode="auto">
            <a:xfrm>
              <a:off x="2869" y="237"/>
              <a:ext cx="234" cy="235"/>
              <a:chOff x="3926" y="606"/>
              <a:chExt cx="532" cy="535"/>
            </a:xfrm>
          </p:grpSpPr>
          <p:sp>
            <p:nvSpPr>
              <p:cNvPr id="13090" name="自选图形 80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1" name="任意多边形 80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92" name="任意多边形 80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93" name="组合 805"/>
            <p:cNvGrpSpPr>
              <a:grpSpLocks/>
            </p:cNvGrpSpPr>
            <p:nvPr userDrawn="1"/>
          </p:nvGrpSpPr>
          <p:grpSpPr bwMode="auto">
            <a:xfrm>
              <a:off x="2869" y="705"/>
              <a:ext cx="234" cy="236"/>
              <a:chOff x="3926" y="606"/>
              <a:chExt cx="532" cy="535"/>
            </a:xfrm>
          </p:grpSpPr>
          <p:sp>
            <p:nvSpPr>
              <p:cNvPr id="13094" name="自选图形 80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5" name="任意多边形 80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96" name="任意多边形 80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97" name="组合 809"/>
            <p:cNvGrpSpPr>
              <a:grpSpLocks/>
            </p:cNvGrpSpPr>
            <p:nvPr userDrawn="1"/>
          </p:nvGrpSpPr>
          <p:grpSpPr bwMode="auto">
            <a:xfrm>
              <a:off x="2869" y="1179"/>
              <a:ext cx="234" cy="235"/>
              <a:chOff x="3926" y="606"/>
              <a:chExt cx="532" cy="535"/>
            </a:xfrm>
          </p:grpSpPr>
          <p:sp>
            <p:nvSpPr>
              <p:cNvPr id="13098" name="自选图形 81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9" name="任意多边形 81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0" name="任意多边形 81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1" name="组合 813"/>
            <p:cNvGrpSpPr>
              <a:grpSpLocks/>
            </p:cNvGrpSpPr>
            <p:nvPr userDrawn="1"/>
          </p:nvGrpSpPr>
          <p:grpSpPr bwMode="auto">
            <a:xfrm>
              <a:off x="2633" y="941"/>
              <a:ext cx="234" cy="236"/>
              <a:chOff x="3926" y="2726"/>
              <a:chExt cx="532" cy="535"/>
            </a:xfrm>
          </p:grpSpPr>
          <p:sp>
            <p:nvSpPr>
              <p:cNvPr id="13102" name="自选图形 81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3" name="任意多边形 81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4" name="任意多边形 81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5" name="组合 817"/>
            <p:cNvGrpSpPr>
              <a:grpSpLocks/>
            </p:cNvGrpSpPr>
            <p:nvPr userDrawn="1"/>
          </p:nvGrpSpPr>
          <p:grpSpPr bwMode="auto">
            <a:xfrm>
              <a:off x="2633" y="1410"/>
              <a:ext cx="234" cy="236"/>
              <a:chOff x="3926" y="3791"/>
              <a:chExt cx="532" cy="535"/>
            </a:xfrm>
          </p:grpSpPr>
          <p:sp>
            <p:nvSpPr>
              <p:cNvPr id="13106" name="自选图形 81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7" name="任意多边形 81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" name="任意多边形 82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9" name="组合 821"/>
            <p:cNvGrpSpPr>
              <a:grpSpLocks/>
            </p:cNvGrpSpPr>
            <p:nvPr userDrawn="1"/>
          </p:nvGrpSpPr>
          <p:grpSpPr bwMode="auto">
            <a:xfrm>
              <a:off x="2633" y="473"/>
              <a:ext cx="234" cy="235"/>
              <a:chOff x="3926" y="1662"/>
              <a:chExt cx="532" cy="535"/>
            </a:xfrm>
          </p:grpSpPr>
          <p:sp>
            <p:nvSpPr>
              <p:cNvPr id="13110" name="自选图形 82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" name="任意多边形 82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" name="任意多边形 82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3" name="组合 825"/>
            <p:cNvGrpSpPr>
              <a:grpSpLocks/>
            </p:cNvGrpSpPr>
            <p:nvPr userDrawn="1"/>
          </p:nvGrpSpPr>
          <p:grpSpPr bwMode="auto">
            <a:xfrm>
              <a:off x="2634" y="3"/>
              <a:ext cx="234" cy="236"/>
              <a:chOff x="3926" y="606"/>
              <a:chExt cx="532" cy="535"/>
            </a:xfrm>
          </p:grpSpPr>
          <p:sp>
            <p:nvSpPr>
              <p:cNvPr id="13114" name="自选图形 82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5" name="任意多边形 82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" name="任意多边形 82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7" name="组合 829"/>
            <p:cNvGrpSpPr>
              <a:grpSpLocks/>
            </p:cNvGrpSpPr>
            <p:nvPr userDrawn="1"/>
          </p:nvGrpSpPr>
          <p:grpSpPr bwMode="auto">
            <a:xfrm>
              <a:off x="2400" y="237"/>
              <a:ext cx="234" cy="235"/>
              <a:chOff x="3926" y="606"/>
              <a:chExt cx="532" cy="535"/>
            </a:xfrm>
          </p:grpSpPr>
          <p:sp>
            <p:nvSpPr>
              <p:cNvPr id="13118" name="自选图形 83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9" name="任意多边形 83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0" name="任意多边形 83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1" name="组合 833"/>
            <p:cNvGrpSpPr>
              <a:grpSpLocks/>
            </p:cNvGrpSpPr>
            <p:nvPr userDrawn="1"/>
          </p:nvGrpSpPr>
          <p:grpSpPr bwMode="auto">
            <a:xfrm>
              <a:off x="2400" y="705"/>
              <a:ext cx="234" cy="236"/>
              <a:chOff x="3926" y="606"/>
              <a:chExt cx="532" cy="535"/>
            </a:xfrm>
          </p:grpSpPr>
          <p:sp>
            <p:nvSpPr>
              <p:cNvPr id="13122" name="自选图形 83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3" name="任意多边形 83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4" name="任意多边形 83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5" name="组合 837"/>
            <p:cNvGrpSpPr>
              <a:grpSpLocks/>
            </p:cNvGrpSpPr>
            <p:nvPr userDrawn="1"/>
          </p:nvGrpSpPr>
          <p:grpSpPr bwMode="auto">
            <a:xfrm>
              <a:off x="2398" y="1177"/>
              <a:ext cx="234" cy="235"/>
              <a:chOff x="3926" y="606"/>
              <a:chExt cx="532" cy="535"/>
            </a:xfrm>
          </p:grpSpPr>
          <p:sp>
            <p:nvSpPr>
              <p:cNvPr id="13126" name="自选图形 83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7" name="任意多边形 83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8" name="任意多边形 84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29" name="任意多边形 841"/>
            <p:cNvSpPr>
              <a:spLocks/>
            </p:cNvSpPr>
            <p:nvPr userDrawn="1"/>
          </p:nvSpPr>
          <p:spPr bwMode="gray">
            <a:xfrm>
              <a:off x="2989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30" name="任意多边形 842"/>
            <p:cNvSpPr>
              <a:spLocks/>
            </p:cNvSpPr>
            <p:nvPr userDrawn="1"/>
          </p:nvSpPr>
          <p:spPr bwMode="gray">
            <a:xfrm>
              <a:off x="2522" y="1587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31" name="组合 843"/>
            <p:cNvGrpSpPr>
              <a:grpSpLocks/>
            </p:cNvGrpSpPr>
            <p:nvPr userDrawn="1"/>
          </p:nvGrpSpPr>
          <p:grpSpPr bwMode="auto">
            <a:xfrm>
              <a:off x="2287" y="1587"/>
              <a:ext cx="3477" cy="58"/>
              <a:chOff x="0" y="4220"/>
              <a:chExt cx="5764" cy="97"/>
            </a:xfrm>
          </p:grpSpPr>
          <p:sp>
            <p:nvSpPr>
              <p:cNvPr id="13132" name="任意多边形 844"/>
              <p:cNvSpPr>
                <a:spLocks/>
              </p:cNvSpPr>
              <p:nvPr userDrawn="1"/>
            </p:nvSpPr>
            <p:spPr bwMode="gray">
              <a:xfrm>
                <a:off x="461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3" name="任意多边形 845"/>
              <p:cNvSpPr>
                <a:spLocks/>
              </p:cNvSpPr>
              <p:nvPr userDrawn="1"/>
            </p:nvSpPr>
            <p:spPr bwMode="gray">
              <a:xfrm>
                <a:off x="537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4" name="任意多边形 846"/>
              <p:cNvSpPr>
                <a:spLocks/>
              </p:cNvSpPr>
              <p:nvPr userDrawn="1"/>
            </p:nvSpPr>
            <p:spPr bwMode="gray">
              <a:xfrm>
                <a:off x="309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5" name="任意多边形 847"/>
              <p:cNvSpPr>
                <a:spLocks/>
              </p:cNvSpPr>
              <p:nvPr userDrawn="1"/>
            </p:nvSpPr>
            <p:spPr bwMode="gray">
              <a:xfrm>
                <a:off x="384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6" name="任意多边形 848"/>
              <p:cNvSpPr>
                <a:spLocks/>
              </p:cNvSpPr>
              <p:nvPr userDrawn="1"/>
            </p:nvSpPr>
            <p:spPr bwMode="gray">
              <a:xfrm>
                <a:off x="155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7" name="任意多边形 849"/>
              <p:cNvSpPr>
                <a:spLocks/>
              </p:cNvSpPr>
              <p:nvPr userDrawn="1"/>
            </p:nvSpPr>
            <p:spPr bwMode="gray">
              <a:xfrm>
                <a:off x="231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8" name="任意多边形 850"/>
              <p:cNvSpPr>
                <a:spLocks/>
              </p:cNvSpPr>
              <p:nvPr userDrawn="1"/>
            </p:nvSpPr>
            <p:spPr bwMode="gray">
              <a:xfrm>
                <a:off x="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9" name="任意多边形 851"/>
              <p:cNvSpPr>
                <a:spLocks/>
              </p:cNvSpPr>
              <p:nvPr userDrawn="1"/>
            </p:nvSpPr>
            <p:spPr bwMode="gray">
              <a:xfrm>
                <a:off x="78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0" name="组合 852"/>
            <p:cNvGrpSpPr>
              <a:grpSpLocks/>
            </p:cNvGrpSpPr>
            <p:nvPr userDrawn="1"/>
          </p:nvGrpSpPr>
          <p:grpSpPr bwMode="auto">
            <a:xfrm>
              <a:off x="2289" y="942"/>
              <a:ext cx="117" cy="231"/>
              <a:chOff x="4" y="3151"/>
              <a:chExt cx="193" cy="383"/>
            </a:xfrm>
          </p:grpSpPr>
          <p:sp>
            <p:nvSpPr>
              <p:cNvPr id="13141" name="任意多边形 853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42" name="任意多边形 854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3" name="组合 855"/>
            <p:cNvGrpSpPr>
              <a:grpSpLocks/>
            </p:cNvGrpSpPr>
            <p:nvPr userDrawn="1"/>
          </p:nvGrpSpPr>
          <p:grpSpPr bwMode="auto">
            <a:xfrm>
              <a:off x="2287" y="1409"/>
              <a:ext cx="116" cy="231"/>
              <a:chOff x="0" y="3925"/>
              <a:chExt cx="193" cy="383"/>
            </a:xfrm>
          </p:grpSpPr>
          <p:sp>
            <p:nvSpPr>
              <p:cNvPr id="13144" name="任意多边形 856"/>
              <p:cNvSpPr>
                <a:spLocks/>
              </p:cNvSpPr>
              <p:nvPr userDrawn="1"/>
            </p:nvSpPr>
            <p:spPr bwMode="gray">
              <a:xfrm flipH="1">
                <a:off x="0" y="4019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45" name="任意多边形 857"/>
              <p:cNvSpPr>
                <a:spLocks/>
              </p:cNvSpPr>
              <p:nvPr userDrawn="1"/>
            </p:nvSpPr>
            <p:spPr bwMode="gray">
              <a:xfrm>
                <a:off x="1" y="3925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6" name="组合 858"/>
            <p:cNvGrpSpPr>
              <a:grpSpLocks/>
            </p:cNvGrpSpPr>
            <p:nvPr userDrawn="1"/>
          </p:nvGrpSpPr>
          <p:grpSpPr bwMode="auto">
            <a:xfrm>
              <a:off x="2285" y="882"/>
              <a:ext cx="3480" cy="118"/>
              <a:chOff x="-4" y="2660"/>
              <a:chExt cx="5769" cy="195"/>
            </a:xfrm>
          </p:grpSpPr>
          <p:sp>
            <p:nvSpPr>
              <p:cNvPr id="13147" name="自选图形 859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48" name="自选图形 860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49" name="自选图形 861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0" name="自选图形 862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1" name="自选图形 863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2" name="自选图形 864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3" name="自选图形 865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4" name="自选图形 866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5" name="自选图形 867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6" name="自选图形 868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7" name="自选图形 869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8" name="自选图形 870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9" name="自选图形 871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0" name="自选图形 872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1" name="自选图形 873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62" name="组合 874"/>
            <p:cNvGrpSpPr>
              <a:grpSpLocks/>
            </p:cNvGrpSpPr>
            <p:nvPr userDrawn="1"/>
          </p:nvGrpSpPr>
          <p:grpSpPr bwMode="auto">
            <a:xfrm>
              <a:off x="2285" y="1119"/>
              <a:ext cx="3480" cy="117"/>
              <a:chOff x="-4" y="2660"/>
              <a:chExt cx="5769" cy="195"/>
            </a:xfrm>
          </p:grpSpPr>
          <p:sp>
            <p:nvSpPr>
              <p:cNvPr id="13163" name="自选图形 875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4" name="自选图形 876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5" name="自选图形 877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6" name="自选图形 878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7" name="自选图形 879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8" name="自选图形 880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9" name="自选图形 881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0" name="自选图形 882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1" name="自选图形 883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2" name="自选图形 884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3" name="自选图形 885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4" name="自选图形 886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5" name="自选图形 887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6" name="自选图形 888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7" name="自选图形 889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78" name="组合 890"/>
            <p:cNvGrpSpPr>
              <a:grpSpLocks/>
            </p:cNvGrpSpPr>
            <p:nvPr userDrawn="1"/>
          </p:nvGrpSpPr>
          <p:grpSpPr bwMode="auto">
            <a:xfrm>
              <a:off x="2285" y="1353"/>
              <a:ext cx="3480" cy="117"/>
              <a:chOff x="-4" y="2660"/>
              <a:chExt cx="5769" cy="195"/>
            </a:xfrm>
          </p:grpSpPr>
          <p:sp>
            <p:nvSpPr>
              <p:cNvPr id="13179" name="自选图形 891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0" name="自选图形 892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1" name="自选图形 893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2" name="自选图形 894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3" name="自选图形 895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4" name="自选图形 896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5" name="自选图形 897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6" name="自选图形 898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7" name="自选图形 899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8" name="自选图形 900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9" name="自选图形 901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0" name="自选图形 902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1" name="自选图形 903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2" name="自选图形 904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3" name="自选图形 905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94" name="组合 906"/>
            <p:cNvGrpSpPr>
              <a:grpSpLocks/>
            </p:cNvGrpSpPr>
            <p:nvPr userDrawn="1"/>
          </p:nvGrpSpPr>
          <p:grpSpPr bwMode="auto">
            <a:xfrm>
              <a:off x="2285" y="648"/>
              <a:ext cx="3480" cy="118"/>
              <a:chOff x="-4" y="2660"/>
              <a:chExt cx="5769" cy="195"/>
            </a:xfrm>
          </p:grpSpPr>
          <p:sp>
            <p:nvSpPr>
              <p:cNvPr id="13195" name="自选图形 907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6" name="自选图形 908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7" name="自选图形 909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8" name="自选图形 910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9" name="自选图形 911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0" name="自选图形 912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1" name="自选图形 913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2" name="自选图形 914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3" name="自选图形 915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4" name="自选图形 916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5" name="自选图形 917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6" name="自选图形 918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7" name="自选图形 919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8" name="自选图形 920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9" name="自选图形 921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10" name="组合 922"/>
            <p:cNvGrpSpPr>
              <a:grpSpLocks/>
            </p:cNvGrpSpPr>
            <p:nvPr userDrawn="1"/>
          </p:nvGrpSpPr>
          <p:grpSpPr bwMode="auto">
            <a:xfrm>
              <a:off x="2285" y="414"/>
              <a:ext cx="3480" cy="118"/>
              <a:chOff x="-4" y="2660"/>
              <a:chExt cx="5769" cy="195"/>
            </a:xfrm>
          </p:grpSpPr>
          <p:sp>
            <p:nvSpPr>
              <p:cNvPr id="13211" name="自选图形 923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" name="自选图形 924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" name="自选图形 925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" name="自选图形 926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" name="自选图形 927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6" name="自选图形 928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7" name="自选图形 929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8" name="自选图形 930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9" name="自选图形 931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0" name="自选图形 932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1" name="自选图形 933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2" name="自选图形 934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3" name="自选图形 935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4" name="自选图形 936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5" name="自选图形 937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26" name="组合 938"/>
            <p:cNvGrpSpPr>
              <a:grpSpLocks/>
            </p:cNvGrpSpPr>
            <p:nvPr userDrawn="1"/>
          </p:nvGrpSpPr>
          <p:grpSpPr bwMode="auto">
            <a:xfrm>
              <a:off x="2285" y="177"/>
              <a:ext cx="3480" cy="118"/>
              <a:chOff x="-4" y="2660"/>
              <a:chExt cx="5769" cy="195"/>
            </a:xfrm>
          </p:grpSpPr>
          <p:sp>
            <p:nvSpPr>
              <p:cNvPr id="13227" name="自选图形 939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8" name="自选图形 940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9" name="自选图形 941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0" name="自选图形 942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1" name="自选图形 943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2" name="自选图形 944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3" name="自选图形 945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4" name="自选图形 946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5" name="自选图形 947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6" name="自选图形 948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7" name="自选图形 949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8" name="自选图形 950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9" name="自选图形 951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0" name="自选图形 952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1" name="自选图形 953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42" name="组合 954"/>
            <p:cNvGrpSpPr>
              <a:grpSpLocks/>
            </p:cNvGrpSpPr>
            <p:nvPr userDrawn="1"/>
          </p:nvGrpSpPr>
          <p:grpSpPr bwMode="auto">
            <a:xfrm>
              <a:off x="2290" y="476"/>
              <a:ext cx="116" cy="231"/>
              <a:chOff x="4" y="3151"/>
              <a:chExt cx="193" cy="383"/>
            </a:xfrm>
          </p:grpSpPr>
          <p:sp>
            <p:nvSpPr>
              <p:cNvPr id="13243" name="任意多边形 955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44" name="任意多边形 956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45" name="组合 957"/>
            <p:cNvGrpSpPr>
              <a:grpSpLocks/>
            </p:cNvGrpSpPr>
            <p:nvPr userDrawn="1"/>
          </p:nvGrpSpPr>
          <p:grpSpPr bwMode="auto">
            <a:xfrm>
              <a:off x="2290" y="3"/>
              <a:ext cx="116" cy="231"/>
              <a:chOff x="4" y="3151"/>
              <a:chExt cx="193" cy="383"/>
            </a:xfrm>
          </p:grpSpPr>
          <p:sp>
            <p:nvSpPr>
              <p:cNvPr id="13246" name="任意多边形 958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47" name="任意多边形 959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57" name="任意多边形 969"/>
            <p:cNvSpPr>
              <a:spLocks/>
            </p:cNvSpPr>
            <p:nvPr userDrawn="1"/>
          </p:nvSpPr>
          <p:spPr bwMode="gray">
            <a:xfrm flipV="1">
              <a:off x="5300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58" name="任意多边形 970"/>
            <p:cNvSpPr>
              <a:spLocks/>
            </p:cNvSpPr>
            <p:nvPr userDrawn="1"/>
          </p:nvSpPr>
          <p:spPr bwMode="gray">
            <a:xfrm flipV="1">
              <a:off x="4839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59" name="任意多边形 971"/>
            <p:cNvSpPr>
              <a:spLocks/>
            </p:cNvSpPr>
            <p:nvPr userDrawn="1"/>
          </p:nvSpPr>
          <p:spPr bwMode="gray">
            <a:xfrm flipV="1">
              <a:off x="4377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0" name="任意多边形 972"/>
            <p:cNvSpPr>
              <a:spLocks/>
            </p:cNvSpPr>
            <p:nvPr userDrawn="1"/>
          </p:nvSpPr>
          <p:spPr bwMode="gray">
            <a:xfrm flipV="1">
              <a:off x="3916" y="3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1" name="任意多边形 973"/>
            <p:cNvSpPr>
              <a:spLocks/>
            </p:cNvSpPr>
            <p:nvPr userDrawn="1"/>
          </p:nvSpPr>
          <p:spPr bwMode="gray">
            <a:xfrm flipV="1">
              <a:off x="3454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2" name="任意多边形 974"/>
            <p:cNvSpPr>
              <a:spLocks/>
            </p:cNvSpPr>
            <p:nvPr userDrawn="1"/>
          </p:nvSpPr>
          <p:spPr bwMode="gray">
            <a:xfrm flipV="1">
              <a:off x="2989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3" name="任意多边形 975"/>
            <p:cNvSpPr>
              <a:spLocks/>
            </p:cNvSpPr>
            <p:nvPr userDrawn="1"/>
          </p:nvSpPr>
          <p:spPr bwMode="gray">
            <a:xfrm flipV="1">
              <a:off x="2522" y="3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64" name="组合 976"/>
            <p:cNvGrpSpPr>
              <a:grpSpLocks/>
            </p:cNvGrpSpPr>
            <p:nvPr userDrawn="1"/>
          </p:nvGrpSpPr>
          <p:grpSpPr bwMode="auto">
            <a:xfrm flipV="1">
              <a:off x="2287" y="3"/>
              <a:ext cx="3477" cy="58"/>
              <a:chOff x="0" y="4220"/>
              <a:chExt cx="5764" cy="97"/>
            </a:xfrm>
          </p:grpSpPr>
          <p:sp>
            <p:nvSpPr>
              <p:cNvPr id="13265" name="任意多边形 977"/>
              <p:cNvSpPr>
                <a:spLocks/>
              </p:cNvSpPr>
              <p:nvPr userDrawn="1"/>
            </p:nvSpPr>
            <p:spPr bwMode="gray">
              <a:xfrm>
                <a:off x="461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6" name="任意多边形 978"/>
              <p:cNvSpPr>
                <a:spLocks/>
              </p:cNvSpPr>
              <p:nvPr userDrawn="1"/>
            </p:nvSpPr>
            <p:spPr bwMode="gray">
              <a:xfrm>
                <a:off x="537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7" name="任意多边形 979"/>
              <p:cNvSpPr>
                <a:spLocks/>
              </p:cNvSpPr>
              <p:nvPr userDrawn="1"/>
            </p:nvSpPr>
            <p:spPr bwMode="gray">
              <a:xfrm>
                <a:off x="309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8" name="任意多边形 980"/>
              <p:cNvSpPr>
                <a:spLocks/>
              </p:cNvSpPr>
              <p:nvPr userDrawn="1"/>
            </p:nvSpPr>
            <p:spPr bwMode="gray">
              <a:xfrm>
                <a:off x="384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9" name="任意多边形 981"/>
              <p:cNvSpPr>
                <a:spLocks/>
              </p:cNvSpPr>
              <p:nvPr userDrawn="1"/>
            </p:nvSpPr>
            <p:spPr bwMode="gray">
              <a:xfrm>
                <a:off x="155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0" name="任意多边形 982"/>
              <p:cNvSpPr>
                <a:spLocks/>
              </p:cNvSpPr>
              <p:nvPr userDrawn="1"/>
            </p:nvSpPr>
            <p:spPr bwMode="gray">
              <a:xfrm>
                <a:off x="231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1" name="任意多边形 983"/>
              <p:cNvSpPr>
                <a:spLocks/>
              </p:cNvSpPr>
              <p:nvPr userDrawn="1"/>
            </p:nvSpPr>
            <p:spPr bwMode="gray">
              <a:xfrm>
                <a:off x="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2" name="任意多边形 984"/>
              <p:cNvSpPr>
                <a:spLocks/>
              </p:cNvSpPr>
              <p:nvPr userDrawn="1"/>
            </p:nvSpPr>
            <p:spPr bwMode="gray">
              <a:xfrm>
                <a:off x="78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274" name="矩形 986"/>
          <p:cNvSpPr>
            <a:spLocks noChangeArrowheads="1"/>
          </p:cNvSpPr>
          <p:nvPr/>
        </p:nvSpPr>
        <p:spPr bwMode="gray">
          <a:xfrm>
            <a:off x="0" y="0"/>
            <a:ext cx="8051800" cy="95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75" name="矩形 987"/>
          <p:cNvSpPr>
            <a:spLocks noChangeArrowheads="1"/>
          </p:cNvSpPr>
          <p:nvPr/>
        </p:nvSpPr>
        <p:spPr bwMode="gray">
          <a:xfrm>
            <a:off x="0" y="914400"/>
            <a:ext cx="9144000" cy="594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矩形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28700" y="6653213"/>
            <a:ext cx="8115300" cy="20478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chemeClr val="accent1"/>
                </a:solidFill>
                <a:latin typeface="+mn-lt"/>
                <a:ea typeface="굴림" pitchFamily="50" charset="-127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2313" name="矩形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fld id="{FECC0B97-2ACB-4800-92D9-E88565F2611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26" name="矩形 25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426720" y="4586631"/>
            <a:ext cx="6312232" cy="1609725"/>
          </a:xfrm>
          <a:noFill/>
          <a:ln/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zhengfeng.xue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11.12.24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69" y="2613371"/>
            <a:ext cx="950222" cy="421377"/>
          </a:xfrm>
          <a:prstGeom prst="rect">
            <a:avLst/>
          </a:prstGeom>
        </p:spPr>
      </p:pic>
      <p:sp>
        <p:nvSpPr>
          <p:cNvPr id="6" name="矩形 254"/>
          <p:cNvSpPr txBox="1">
            <a:spLocks noChangeArrowheads="1"/>
          </p:cNvSpPr>
          <p:nvPr/>
        </p:nvSpPr>
        <p:spPr bwMode="gray">
          <a:xfrm>
            <a:off x="3949700" y="1416711"/>
            <a:ext cx="5194300" cy="16097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4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革命性的</a:t>
            </a:r>
            <a:r>
              <a:rPr lang="en-US" altLang="zh-CN" sz="4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html5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更多的事件监听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回忆一下什么是事件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之前用过那些事件？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onmouseover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onmouseout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onsubmit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…………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看看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的新事件（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eg07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表单元素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常见的表单元素 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input[type=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text,password,radio,checkbox,submit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select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textarea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新增的表单元素（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eg08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input[type=date, 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range,color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新增的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required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placeholder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accept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相关事件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invalid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b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ko-KR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基本介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绍（高宽，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excanvas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  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eg09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里的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制图形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任意图形以及曲线的绘制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用样式与颜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色（描边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fill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擦除图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</a:t>
            </a: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入图片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地理位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置（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eg10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理位置 </a:t>
            </a:r>
            <a:r>
              <a:rPr lang="en-US" altLang="ko-KR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navigator.geolocation.getCurrentPosition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取的原理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监控移动设备的位置变化 </a:t>
            </a:r>
            <a:r>
              <a:rPr lang="en-US" altLang="ko-KR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geolocation.getCurrentPosition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除监控 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geolocation.clearWatch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watchId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用地理位置数据计算距离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本地存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sessionStorage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eg11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setItem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getItem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同源策略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sessionStorage</a:t>
            </a:r>
            <a:r>
              <a:rPr lang="zh-CN" altLang="en-US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sqlLite</a:t>
            </a:r>
            <a:r>
              <a:rPr lang="en-US" altLang="ko-KR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eg12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ko-KR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openDatabase</a:t>
            </a: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ko-KR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shortName,version,displayName,maxSize</a:t>
            </a: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ko-KR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transaction.executeSql</a:t>
            </a:r>
            <a:endParaRPr lang="en-US" altLang="ko-KR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createTable,insert,update,selct,delete</a:t>
            </a:r>
            <a:endParaRPr lang="en-US" altLang="ko-KR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ko-KR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音频视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(eg13)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ko-KR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频格式支持参差不齐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属性与事件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autoplay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loadedmetadata,error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duration,currentTime</a:t>
            </a: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timeupdate,ended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pause,play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volume,mute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作播放器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截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屏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消息通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信（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eg14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再次提到同源策略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白名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单的设计理念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息通信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postMessage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endParaRPr lang="en-US" altLang="ko-KR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的产品开发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音乐播放器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播放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进度控制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音量控制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静音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上一首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下一首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单曲播放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循环播放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增加歌曲（本地，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2"/>
          <p:cNvSpPr>
            <a:spLocks noChangeArrowheads="1"/>
          </p:cNvSpPr>
          <p:nvPr/>
        </p:nvSpPr>
        <p:spPr bwMode="gray">
          <a:xfrm>
            <a:off x="0" y="0"/>
            <a:ext cx="67183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851" name="组合 3"/>
          <p:cNvGrpSpPr>
            <a:grpSpLocks/>
          </p:cNvGrpSpPr>
          <p:nvPr/>
        </p:nvGrpSpPr>
        <p:grpSpPr bwMode="auto">
          <a:xfrm>
            <a:off x="-6350" y="2532063"/>
            <a:ext cx="9158288" cy="4322762"/>
            <a:chOff x="-4" y="1595"/>
            <a:chExt cx="5769" cy="2723"/>
          </a:xfrm>
        </p:grpSpPr>
        <p:grpSp>
          <p:nvGrpSpPr>
            <p:cNvPr id="78852" name="组合 4"/>
            <p:cNvGrpSpPr>
              <a:grpSpLocks/>
            </p:cNvGrpSpPr>
            <p:nvPr/>
          </p:nvGrpSpPr>
          <p:grpSpPr bwMode="auto">
            <a:xfrm>
              <a:off x="0" y="1595"/>
              <a:ext cx="5764" cy="2723"/>
              <a:chOff x="0" y="1595"/>
              <a:chExt cx="5764" cy="2723"/>
            </a:xfrm>
          </p:grpSpPr>
          <p:grpSp>
            <p:nvGrpSpPr>
              <p:cNvPr id="78853" name="组合 5"/>
              <p:cNvGrpSpPr>
                <a:grpSpLocks/>
              </p:cNvGrpSpPr>
              <p:nvPr/>
            </p:nvGrpSpPr>
            <p:grpSpPr bwMode="auto">
              <a:xfrm>
                <a:off x="4422" y="3150"/>
                <a:ext cx="389" cy="391"/>
                <a:chOff x="3926" y="2726"/>
                <a:chExt cx="532" cy="535"/>
              </a:xfrm>
            </p:grpSpPr>
            <p:sp>
              <p:nvSpPr>
                <p:cNvPr id="78854" name="自选图形 6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5" name="任意多边形 7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6" name="任意多边形 8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57" name="组合 9"/>
              <p:cNvGrpSpPr>
                <a:grpSpLocks/>
              </p:cNvGrpSpPr>
              <p:nvPr/>
            </p:nvGrpSpPr>
            <p:grpSpPr bwMode="auto">
              <a:xfrm>
                <a:off x="4422" y="3927"/>
                <a:ext cx="389" cy="391"/>
                <a:chOff x="3926" y="3791"/>
                <a:chExt cx="532" cy="535"/>
              </a:xfrm>
            </p:grpSpPr>
            <p:sp>
              <p:nvSpPr>
                <p:cNvPr id="78858" name="自选图形 10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9" name="任意多边形 11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0" name="任意多边形 12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1" name="组合 13"/>
              <p:cNvGrpSpPr>
                <a:grpSpLocks/>
              </p:cNvGrpSpPr>
              <p:nvPr/>
            </p:nvGrpSpPr>
            <p:grpSpPr bwMode="auto">
              <a:xfrm>
                <a:off x="5189" y="3148"/>
                <a:ext cx="388" cy="391"/>
                <a:chOff x="4976" y="2723"/>
                <a:chExt cx="531" cy="535"/>
              </a:xfrm>
            </p:grpSpPr>
            <p:sp>
              <p:nvSpPr>
                <p:cNvPr id="78862" name="自选图形 14"/>
                <p:cNvSpPr>
                  <a:spLocks noChangeArrowheads="1"/>
                </p:cNvSpPr>
                <p:nvPr/>
              </p:nvSpPr>
              <p:spPr bwMode="gray">
                <a:xfrm>
                  <a:off x="4976" y="2723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3" name="任意多边形 15"/>
                <p:cNvSpPr>
                  <a:spLocks/>
                </p:cNvSpPr>
                <p:nvPr/>
              </p:nvSpPr>
              <p:spPr bwMode="gray">
                <a:xfrm>
                  <a:off x="4978" y="285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4" name="任意多边形 16"/>
                <p:cNvSpPr>
                  <a:spLocks/>
                </p:cNvSpPr>
                <p:nvPr/>
              </p:nvSpPr>
              <p:spPr bwMode="gray">
                <a:xfrm flipH="1">
                  <a:off x="5241" y="285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5" name="组合 17"/>
              <p:cNvGrpSpPr>
                <a:grpSpLocks/>
              </p:cNvGrpSpPr>
              <p:nvPr/>
            </p:nvGrpSpPr>
            <p:grpSpPr bwMode="auto">
              <a:xfrm>
                <a:off x="5570" y="3544"/>
                <a:ext cx="193" cy="386"/>
                <a:chOff x="5497" y="3260"/>
                <a:chExt cx="265" cy="530"/>
              </a:xfrm>
            </p:grpSpPr>
            <p:sp>
              <p:nvSpPr>
                <p:cNvPr id="78866" name="任意多边形 18"/>
                <p:cNvSpPr>
                  <a:spLocks/>
                </p:cNvSpPr>
                <p:nvPr/>
              </p:nvSpPr>
              <p:spPr bwMode="gray">
                <a:xfrm>
                  <a:off x="5497" y="3389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7" name="任意多边形 19"/>
                <p:cNvSpPr>
                  <a:spLocks/>
                </p:cNvSpPr>
                <p:nvPr/>
              </p:nvSpPr>
              <p:spPr bwMode="gray">
                <a:xfrm flipH="1">
                  <a:off x="5497" y="3260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8" name="组合 20"/>
              <p:cNvGrpSpPr>
                <a:grpSpLocks/>
              </p:cNvGrpSpPr>
              <p:nvPr/>
            </p:nvGrpSpPr>
            <p:grpSpPr bwMode="auto">
              <a:xfrm>
                <a:off x="5187" y="3927"/>
                <a:ext cx="388" cy="391"/>
                <a:chOff x="4973" y="3791"/>
                <a:chExt cx="531" cy="535"/>
              </a:xfrm>
            </p:grpSpPr>
            <p:sp>
              <p:nvSpPr>
                <p:cNvPr id="78869" name="自选图形 21"/>
                <p:cNvSpPr>
                  <a:spLocks noChangeArrowheads="1"/>
                </p:cNvSpPr>
                <p:nvPr/>
              </p:nvSpPr>
              <p:spPr bwMode="gray">
                <a:xfrm>
                  <a:off x="4973" y="379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70" name="任意多边形 22"/>
                <p:cNvSpPr>
                  <a:spLocks/>
                </p:cNvSpPr>
                <p:nvPr/>
              </p:nvSpPr>
              <p:spPr bwMode="gray">
                <a:xfrm>
                  <a:off x="4975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1" name="任意多边形 23"/>
                <p:cNvSpPr>
                  <a:spLocks/>
                </p:cNvSpPr>
                <p:nvPr/>
              </p:nvSpPr>
              <p:spPr bwMode="gray">
                <a:xfrm flipH="1">
                  <a:off x="5238" y="3923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72" name="任意多边形 24"/>
              <p:cNvSpPr>
                <a:spLocks/>
              </p:cNvSpPr>
              <p:nvPr/>
            </p:nvSpPr>
            <p:spPr bwMode="gray">
              <a:xfrm>
                <a:off x="499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3" name="任意多边形 25"/>
              <p:cNvSpPr>
                <a:spLocks/>
              </p:cNvSpPr>
              <p:nvPr/>
            </p:nvSpPr>
            <p:spPr bwMode="gray">
              <a:xfrm>
                <a:off x="423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4" name="任意多边形 26"/>
              <p:cNvSpPr>
                <a:spLocks/>
              </p:cNvSpPr>
              <p:nvPr/>
            </p:nvSpPr>
            <p:spPr bwMode="gray">
              <a:xfrm>
                <a:off x="346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5" name="任意多边形 27"/>
              <p:cNvSpPr>
                <a:spLocks/>
              </p:cNvSpPr>
              <p:nvPr/>
            </p:nvSpPr>
            <p:spPr bwMode="gray">
              <a:xfrm>
                <a:off x="270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6" name="任意多边形 28"/>
              <p:cNvSpPr>
                <a:spLocks/>
              </p:cNvSpPr>
              <p:nvPr/>
            </p:nvSpPr>
            <p:spPr bwMode="gray">
              <a:xfrm>
                <a:off x="193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877" name="组合 29"/>
              <p:cNvGrpSpPr>
                <a:grpSpLocks/>
              </p:cNvGrpSpPr>
              <p:nvPr/>
            </p:nvGrpSpPr>
            <p:grpSpPr bwMode="auto">
              <a:xfrm>
                <a:off x="5570" y="2766"/>
                <a:ext cx="193" cy="386"/>
                <a:chOff x="5497" y="2188"/>
                <a:chExt cx="265" cy="530"/>
              </a:xfrm>
            </p:grpSpPr>
            <p:sp>
              <p:nvSpPr>
                <p:cNvPr id="78878" name="任意多边形 30"/>
                <p:cNvSpPr>
                  <a:spLocks/>
                </p:cNvSpPr>
                <p:nvPr/>
              </p:nvSpPr>
              <p:spPr bwMode="gray">
                <a:xfrm>
                  <a:off x="5497" y="2317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9" name="任意多边形 31"/>
                <p:cNvSpPr>
                  <a:spLocks/>
                </p:cNvSpPr>
                <p:nvPr/>
              </p:nvSpPr>
              <p:spPr bwMode="gray">
                <a:xfrm flipH="1">
                  <a:off x="5497" y="2188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0" name="组合 32"/>
              <p:cNvGrpSpPr>
                <a:grpSpLocks/>
              </p:cNvGrpSpPr>
              <p:nvPr/>
            </p:nvGrpSpPr>
            <p:grpSpPr bwMode="auto">
              <a:xfrm>
                <a:off x="4808" y="2763"/>
                <a:ext cx="387" cy="387"/>
                <a:chOff x="4448" y="61"/>
                <a:chExt cx="531" cy="531"/>
              </a:xfrm>
            </p:grpSpPr>
            <p:sp>
              <p:nvSpPr>
                <p:cNvPr id="78881" name="自选图形 33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2" name="任意多边形 34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3" name="任意多边形 35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4" name="组合 36"/>
              <p:cNvGrpSpPr>
                <a:grpSpLocks/>
              </p:cNvGrpSpPr>
              <p:nvPr/>
            </p:nvGrpSpPr>
            <p:grpSpPr bwMode="auto">
              <a:xfrm>
                <a:off x="4802" y="3545"/>
                <a:ext cx="387" cy="387"/>
                <a:chOff x="4448" y="61"/>
                <a:chExt cx="531" cy="531"/>
              </a:xfrm>
            </p:grpSpPr>
            <p:sp>
              <p:nvSpPr>
                <p:cNvPr id="78885" name="自选图形 37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6" name="任意多边形 38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7" name="任意多边形 39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8" name="组合 40"/>
              <p:cNvGrpSpPr>
                <a:grpSpLocks/>
              </p:cNvGrpSpPr>
              <p:nvPr/>
            </p:nvGrpSpPr>
            <p:grpSpPr bwMode="auto">
              <a:xfrm>
                <a:off x="5187" y="1599"/>
                <a:ext cx="388" cy="391"/>
                <a:chOff x="4968" y="595"/>
                <a:chExt cx="531" cy="535"/>
              </a:xfrm>
            </p:grpSpPr>
            <p:sp>
              <p:nvSpPr>
                <p:cNvPr id="78889" name="自选图形 41"/>
                <p:cNvSpPr>
                  <a:spLocks noChangeArrowheads="1"/>
                </p:cNvSpPr>
                <p:nvPr/>
              </p:nvSpPr>
              <p:spPr bwMode="gray">
                <a:xfrm>
                  <a:off x="4968" y="59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0" name="任意多边形 42"/>
                <p:cNvSpPr>
                  <a:spLocks/>
                </p:cNvSpPr>
                <p:nvPr/>
              </p:nvSpPr>
              <p:spPr bwMode="gray">
                <a:xfrm>
                  <a:off x="4970" y="72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1" name="任意多边形 43"/>
                <p:cNvSpPr>
                  <a:spLocks/>
                </p:cNvSpPr>
                <p:nvPr/>
              </p:nvSpPr>
              <p:spPr bwMode="gray">
                <a:xfrm flipH="1">
                  <a:off x="5233" y="72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92" name="组合 44"/>
              <p:cNvGrpSpPr>
                <a:grpSpLocks/>
              </p:cNvGrpSpPr>
              <p:nvPr/>
            </p:nvGrpSpPr>
            <p:grpSpPr bwMode="auto">
              <a:xfrm>
                <a:off x="5185" y="2373"/>
                <a:ext cx="388" cy="390"/>
                <a:chOff x="4965" y="1655"/>
                <a:chExt cx="531" cy="535"/>
              </a:xfrm>
            </p:grpSpPr>
            <p:sp>
              <p:nvSpPr>
                <p:cNvPr id="78893" name="自选图形 45"/>
                <p:cNvSpPr>
                  <a:spLocks noChangeArrowheads="1"/>
                </p:cNvSpPr>
                <p:nvPr/>
              </p:nvSpPr>
              <p:spPr bwMode="gray">
                <a:xfrm>
                  <a:off x="4965" y="165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4" name="任意多边形 46"/>
                <p:cNvSpPr>
                  <a:spLocks/>
                </p:cNvSpPr>
                <p:nvPr/>
              </p:nvSpPr>
              <p:spPr bwMode="gray">
                <a:xfrm>
                  <a:off x="4967" y="17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5" name="任意多边形 47"/>
                <p:cNvSpPr>
                  <a:spLocks/>
                </p:cNvSpPr>
                <p:nvPr/>
              </p:nvSpPr>
              <p:spPr bwMode="gray">
                <a:xfrm flipH="1">
                  <a:off x="5230" y="178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96" name="组合 48"/>
              <p:cNvGrpSpPr>
                <a:grpSpLocks/>
              </p:cNvGrpSpPr>
              <p:nvPr/>
            </p:nvGrpSpPr>
            <p:grpSpPr bwMode="auto">
              <a:xfrm>
                <a:off x="4422" y="2374"/>
                <a:ext cx="389" cy="390"/>
                <a:chOff x="3926" y="1662"/>
                <a:chExt cx="532" cy="535"/>
              </a:xfrm>
            </p:grpSpPr>
            <p:sp>
              <p:nvSpPr>
                <p:cNvPr id="78897" name="自选图形 49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8" name="任意多边形 50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9" name="任意多边形 51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0" name="组合 52"/>
              <p:cNvGrpSpPr>
                <a:grpSpLocks/>
              </p:cNvGrpSpPr>
              <p:nvPr/>
            </p:nvGrpSpPr>
            <p:grpSpPr bwMode="auto">
              <a:xfrm>
                <a:off x="4422" y="1595"/>
                <a:ext cx="389" cy="391"/>
                <a:chOff x="3926" y="606"/>
                <a:chExt cx="532" cy="535"/>
              </a:xfrm>
            </p:grpSpPr>
            <p:sp>
              <p:nvSpPr>
                <p:cNvPr id="78901" name="自选图形 53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2" name="任意多边形 54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3" name="任意多边形 55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4" name="组合 56"/>
              <p:cNvGrpSpPr>
                <a:grpSpLocks/>
              </p:cNvGrpSpPr>
              <p:nvPr/>
            </p:nvGrpSpPr>
            <p:grpSpPr bwMode="auto">
              <a:xfrm>
                <a:off x="5570" y="1990"/>
                <a:ext cx="193" cy="386"/>
                <a:chOff x="5497" y="1124"/>
                <a:chExt cx="265" cy="530"/>
              </a:xfrm>
            </p:grpSpPr>
            <p:sp>
              <p:nvSpPr>
                <p:cNvPr id="78905" name="任意多边形 57"/>
                <p:cNvSpPr>
                  <a:spLocks/>
                </p:cNvSpPr>
                <p:nvPr/>
              </p:nvSpPr>
              <p:spPr bwMode="gray">
                <a:xfrm>
                  <a:off x="5497" y="125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6" name="任意多边形 58"/>
                <p:cNvSpPr>
                  <a:spLocks/>
                </p:cNvSpPr>
                <p:nvPr/>
              </p:nvSpPr>
              <p:spPr bwMode="gray">
                <a:xfrm flipH="1">
                  <a:off x="5497" y="1124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7" name="组合 59"/>
              <p:cNvGrpSpPr>
                <a:grpSpLocks/>
              </p:cNvGrpSpPr>
              <p:nvPr/>
            </p:nvGrpSpPr>
            <p:grpSpPr bwMode="auto">
              <a:xfrm>
                <a:off x="4800" y="1984"/>
                <a:ext cx="387" cy="387"/>
                <a:chOff x="4448" y="61"/>
                <a:chExt cx="531" cy="531"/>
              </a:xfrm>
            </p:grpSpPr>
            <p:sp>
              <p:nvSpPr>
                <p:cNvPr id="78908" name="自选图形 60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9" name="任意多边形 61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0" name="任意多边形 62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1" name="组合 63"/>
              <p:cNvGrpSpPr>
                <a:grpSpLocks/>
              </p:cNvGrpSpPr>
              <p:nvPr/>
            </p:nvGrpSpPr>
            <p:grpSpPr bwMode="auto">
              <a:xfrm>
                <a:off x="3657" y="1595"/>
                <a:ext cx="389" cy="391"/>
                <a:chOff x="3926" y="606"/>
                <a:chExt cx="532" cy="535"/>
              </a:xfrm>
            </p:grpSpPr>
            <p:sp>
              <p:nvSpPr>
                <p:cNvPr id="78912" name="自选图形 6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3" name="任意多边形 6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4" name="任意多边形 6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5" name="组合 67"/>
              <p:cNvGrpSpPr>
                <a:grpSpLocks/>
              </p:cNvGrpSpPr>
              <p:nvPr/>
            </p:nvGrpSpPr>
            <p:grpSpPr bwMode="auto">
              <a:xfrm>
                <a:off x="2890" y="3150"/>
                <a:ext cx="389" cy="391"/>
                <a:chOff x="3926" y="2726"/>
                <a:chExt cx="532" cy="535"/>
              </a:xfrm>
            </p:grpSpPr>
            <p:sp>
              <p:nvSpPr>
                <p:cNvPr id="78916" name="自选图形 6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7" name="任意多边形 6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8" name="任意多边形 7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9" name="组合 71"/>
              <p:cNvGrpSpPr>
                <a:grpSpLocks/>
              </p:cNvGrpSpPr>
              <p:nvPr/>
            </p:nvGrpSpPr>
            <p:grpSpPr bwMode="auto">
              <a:xfrm>
                <a:off x="2890" y="3927"/>
                <a:ext cx="389" cy="391"/>
                <a:chOff x="3926" y="3791"/>
                <a:chExt cx="532" cy="535"/>
              </a:xfrm>
            </p:grpSpPr>
            <p:sp>
              <p:nvSpPr>
                <p:cNvPr id="78920" name="自选图形 7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1" name="任意多边形 7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2" name="任意多边形 7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23" name="组合 75"/>
              <p:cNvGrpSpPr>
                <a:grpSpLocks/>
              </p:cNvGrpSpPr>
              <p:nvPr/>
            </p:nvGrpSpPr>
            <p:grpSpPr bwMode="auto">
              <a:xfrm>
                <a:off x="2886" y="2374"/>
                <a:ext cx="389" cy="390"/>
                <a:chOff x="3926" y="1662"/>
                <a:chExt cx="532" cy="535"/>
              </a:xfrm>
            </p:grpSpPr>
            <p:sp>
              <p:nvSpPr>
                <p:cNvPr id="78924" name="自选图形 7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5" name="任意多边形 7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6" name="任意多边形 7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27" name="组合 79"/>
              <p:cNvGrpSpPr>
                <a:grpSpLocks/>
              </p:cNvGrpSpPr>
              <p:nvPr/>
            </p:nvGrpSpPr>
            <p:grpSpPr bwMode="auto">
              <a:xfrm>
                <a:off x="2887" y="1595"/>
                <a:ext cx="388" cy="391"/>
                <a:chOff x="3926" y="606"/>
                <a:chExt cx="532" cy="535"/>
              </a:xfrm>
            </p:grpSpPr>
            <p:sp>
              <p:nvSpPr>
                <p:cNvPr id="78928" name="自选图形 8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9" name="任意多边形 8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0" name="任意多边形 8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1" name="组合 83"/>
              <p:cNvGrpSpPr>
                <a:grpSpLocks/>
              </p:cNvGrpSpPr>
              <p:nvPr/>
            </p:nvGrpSpPr>
            <p:grpSpPr bwMode="auto">
              <a:xfrm>
                <a:off x="2127" y="3150"/>
                <a:ext cx="389" cy="391"/>
                <a:chOff x="3926" y="2726"/>
                <a:chExt cx="532" cy="535"/>
              </a:xfrm>
            </p:grpSpPr>
            <p:sp>
              <p:nvSpPr>
                <p:cNvPr id="78932" name="自选图形 84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33" name="任意多边形 85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4" name="任意多边形 86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5" name="组合 87"/>
              <p:cNvGrpSpPr>
                <a:grpSpLocks/>
              </p:cNvGrpSpPr>
              <p:nvPr/>
            </p:nvGrpSpPr>
            <p:grpSpPr bwMode="auto">
              <a:xfrm>
                <a:off x="2127" y="3927"/>
                <a:ext cx="389" cy="391"/>
                <a:chOff x="3926" y="3791"/>
                <a:chExt cx="532" cy="535"/>
              </a:xfrm>
            </p:grpSpPr>
            <p:sp>
              <p:nvSpPr>
                <p:cNvPr id="78936" name="自选图形 88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37" name="任意多边形 89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8" name="任意多边形 90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9" name="组合 91"/>
              <p:cNvGrpSpPr>
                <a:grpSpLocks/>
              </p:cNvGrpSpPr>
              <p:nvPr/>
            </p:nvGrpSpPr>
            <p:grpSpPr bwMode="auto">
              <a:xfrm>
                <a:off x="2127" y="2374"/>
                <a:ext cx="389" cy="390"/>
                <a:chOff x="3926" y="1662"/>
                <a:chExt cx="532" cy="535"/>
              </a:xfrm>
            </p:grpSpPr>
            <p:sp>
              <p:nvSpPr>
                <p:cNvPr id="78940" name="自选图形 92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1" name="任意多边形 93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2" name="任意多边形 94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43" name="组合 95"/>
              <p:cNvGrpSpPr>
                <a:grpSpLocks/>
              </p:cNvGrpSpPr>
              <p:nvPr/>
            </p:nvGrpSpPr>
            <p:grpSpPr bwMode="auto">
              <a:xfrm>
                <a:off x="2122" y="1595"/>
                <a:ext cx="388" cy="391"/>
                <a:chOff x="3926" y="606"/>
                <a:chExt cx="532" cy="535"/>
              </a:xfrm>
            </p:grpSpPr>
            <p:sp>
              <p:nvSpPr>
                <p:cNvPr id="78944" name="自选图形 9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5" name="任意多边形 9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6" name="任意多边形 9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47" name="组合 99"/>
              <p:cNvGrpSpPr>
                <a:grpSpLocks/>
              </p:cNvGrpSpPr>
              <p:nvPr/>
            </p:nvGrpSpPr>
            <p:grpSpPr bwMode="auto">
              <a:xfrm>
                <a:off x="3272" y="1983"/>
                <a:ext cx="388" cy="390"/>
                <a:chOff x="3926" y="606"/>
                <a:chExt cx="532" cy="535"/>
              </a:xfrm>
            </p:grpSpPr>
            <p:sp>
              <p:nvSpPr>
                <p:cNvPr id="78948" name="自选图形 10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9" name="任意多边形 10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0" name="任意多边形 10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1" name="组合 103"/>
              <p:cNvGrpSpPr>
                <a:grpSpLocks/>
              </p:cNvGrpSpPr>
              <p:nvPr/>
            </p:nvGrpSpPr>
            <p:grpSpPr bwMode="auto">
              <a:xfrm>
                <a:off x="3272" y="2759"/>
                <a:ext cx="388" cy="390"/>
                <a:chOff x="3926" y="606"/>
                <a:chExt cx="532" cy="535"/>
              </a:xfrm>
            </p:grpSpPr>
            <p:sp>
              <p:nvSpPr>
                <p:cNvPr id="78952" name="自选图形 10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3" name="任意多边形 10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4" name="任意多边形 10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5" name="组合 107"/>
              <p:cNvGrpSpPr>
                <a:grpSpLocks/>
              </p:cNvGrpSpPr>
              <p:nvPr/>
            </p:nvGrpSpPr>
            <p:grpSpPr bwMode="auto">
              <a:xfrm>
                <a:off x="3276" y="3544"/>
                <a:ext cx="388" cy="390"/>
                <a:chOff x="3926" y="606"/>
                <a:chExt cx="532" cy="535"/>
              </a:xfrm>
            </p:grpSpPr>
            <p:sp>
              <p:nvSpPr>
                <p:cNvPr id="78956" name="自选图形 10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7" name="任意多边形 10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8" name="任意多边形 11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9" name="组合 111"/>
              <p:cNvGrpSpPr>
                <a:grpSpLocks/>
              </p:cNvGrpSpPr>
              <p:nvPr/>
            </p:nvGrpSpPr>
            <p:grpSpPr bwMode="auto">
              <a:xfrm>
                <a:off x="2508" y="1983"/>
                <a:ext cx="387" cy="390"/>
                <a:chOff x="3926" y="606"/>
                <a:chExt cx="532" cy="535"/>
              </a:xfrm>
            </p:grpSpPr>
            <p:sp>
              <p:nvSpPr>
                <p:cNvPr id="78960" name="自选图形 11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1" name="任意多边形 11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2" name="任意多边形 11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63" name="组合 115"/>
              <p:cNvGrpSpPr>
                <a:grpSpLocks/>
              </p:cNvGrpSpPr>
              <p:nvPr/>
            </p:nvGrpSpPr>
            <p:grpSpPr bwMode="auto">
              <a:xfrm>
                <a:off x="2504" y="2759"/>
                <a:ext cx="387" cy="390"/>
                <a:chOff x="3926" y="606"/>
                <a:chExt cx="532" cy="535"/>
              </a:xfrm>
            </p:grpSpPr>
            <p:sp>
              <p:nvSpPr>
                <p:cNvPr id="78964" name="自选图形 11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5" name="任意多边形 11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6" name="任意多边形 11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67" name="组合 119"/>
              <p:cNvGrpSpPr>
                <a:grpSpLocks/>
              </p:cNvGrpSpPr>
              <p:nvPr/>
            </p:nvGrpSpPr>
            <p:grpSpPr bwMode="auto">
              <a:xfrm>
                <a:off x="2508" y="3544"/>
                <a:ext cx="387" cy="390"/>
                <a:chOff x="3926" y="606"/>
                <a:chExt cx="532" cy="535"/>
              </a:xfrm>
            </p:grpSpPr>
            <p:sp>
              <p:nvSpPr>
                <p:cNvPr id="78968" name="自选图形 12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9" name="任意多边形 12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0" name="任意多边形 12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71" name="组合 123"/>
              <p:cNvGrpSpPr>
                <a:grpSpLocks/>
              </p:cNvGrpSpPr>
              <p:nvPr/>
            </p:nvGrpSpPr>
            <p:grpSpPr bwMode="auto">
              <a:xfrm>
                <a:off x="1743" y="1983"/>
                <a:ext cx="387" cy="390"/>
                <a:chOff x="3926" y="606"/>
                <a:chExt cx="532" cy="535"/>
              </a:xfrm>
            </p:grpSpPr>
            <p:sp>
              <p:nvSpPr>
                <p:cNvPr id="78972" name="自选图形 12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73" name="任意多边形 12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4" name="任意多边形 12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75" name="组合 127"/>
              <p:cNvGrpSpPr>
                <a:grpSpLocks/>
              </p:cNvGrpSpPr>
              <p:nvPr/>
            </p:nvGrpSpPr>
            <p:grpSpPr bwMode="auto">
              <a:xfrm>
                <a:off x="1747" y="2759"/>
                <a:ext cx="387" cy="390"/>
                <a:chOff x="3926" y="606"/>
                <a:chExt cx="532" cy="535"/>
              </a:xfrm>
            </p:grpSpPr>
            <p:sp>
              <p:nvSpPr>
                <p:cNvPr id="78976" name="自选图形 12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77" name="任意多边形 12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8" name="任意多边形 13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79" name="组合 131"/>
              <p:cNvGrpSpPr>
                <a:grpSpLocks/>
              </p:cNvGrpSpPr>
              <p:nvPr/>
            </p:nvGrpSpPr>
            <p:grpSpPr bwMode="auto">
              <a:xfrm>
                <a:off x="1743" y="3540"/>
                <a:ext cx="387" cy="390"/>
                <a:chOff x="3926" y="606"/>
                <a:chExt cx="532" cy="535"/>
              </a:xfrm>
            </p:grpSpPr>
            <p:sp>
              <p:nvSpPr>
                <p:cNvPr id="78980" name="自选图形 13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1" name="任意多边形 13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2" name="任意多边形 13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83" name="组合 135"/>
              <p:cNvGrpSpPr>
                <a:grpSpLocks/>
              </p:cNvGrpSpPr>
              <p:nvPr/>
            </p:nvGrpSpPr>
            <p:grpSpPr bwMode="auto">
              <a:xfrm>
                <a:off x="4038" y="1983"/>
                <a:ext cx="387" cy="390"/>
                <a:chOff x="3926" y="606"/>
                <a:chExt cx="532" cy="535"/>
              </a:xfrm>
            </p:grpSpPr>
            <p:sp>
              <p:nvSpPr>
                <p:cNvPr id="78984" name="自选图形 13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5" name="任意多边形 13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6" name="任意多边形 13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87" name="组合 139"/>
              <p:cNvGrpSpPr>
                <a:grpSpLocks/>
              </p:cNvGrpSpPr>
              <p:nvPr/>
            </p:nvGrpSpPr>
            <p:grpSpPr bwMode="auto">
              <a:xfrm>
                <a:off x="4038" y="2759"/>
                <a:ext cx="387" cy="390"/>
                <a:chOff x="3926" y="606"/>
                <a:chExt cx="532" cy="535"/>
              </a:xfrm>
            </p:grpSpPr>
            <p:sp>
              <p:nvSpPr>
                <p:cNvPr id="78988" name="自选图形 14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9" name="任意多边形 14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0" name="任意多边形 14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91" name="组合 143"/>
              <p:cNvGrpSpPr>
                <a:grpSpLocks/>
              </p:cNvGrpSpPr>
              <p:nvPr/>
            </p:nvGrpSpPr>
            <p:grpSpPr bwMode="auto">
              <a:xfrm>
                <a:off x="4036" y="3544"/>
                <a:ext cx="387" cy="390"/>
                <a:chOff x="3926" y="606"/>
                <a:chExt cx="532" cy="535"/>
              </a:xfrm>
            </p:grpSpPr>
            <p:sp>
              <p:nvSpPr>
                <p:cNvPr id="78992" name="自选图形 14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93" name="任意多边形 14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4" name="任意多边形 14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95" name="组合 147"/>
              <p:cNvGrpSpPr>
                <a:grpSpLocks/>
              </p:cNvGrpSpPr>
              <p:nvPr/>
            </p:nvGrpSpPr>
            <p:grpSpPr bwMode="auto">
              <a:xfrm>
                <a:off x="3655" y="3150"/>
                <a:ext cx="389" cy="391"/>
                <a:chOff x="3926" y="2726"/>
                <a:chExt cx="532" cy="535"/>
              </a:xfrm>
            </p:grpSpPr>
            <p:sp>
              <p:nvSpPr>
                <p:cNvPr id="78996" name="自选图形 14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97" name="任意多边形 14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8" name="任意多边形 15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99" name="组合 151"/>
              <p:cNvGrpSpPr>
                <a:grpSpLocks/>
              </p:cNvGrpSpPr>
              <p:nvPr/>
            </p:nvGrpSpPr>
            <p:grpSpPr bwMode="auto">
              <a:xfrm>
                <a:off x="3655" y="3927"/>
                <a:ext cx="389" cy="391"/>
                <a:chOff x="3926" y="3791"/>
                <a:chExt cx="532" cy="535"/>
              </a:xfrm>
            </p:grpSpPr>
            <p:sp>
              <p:nvSpPr>
                <p:cNvPr id="79000" name="自选图形 15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1" name="任意多边形 15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2" name="任意多边形 15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03" name="组合 155"/>
              <p:cNvGrpSpPr>
                <a:grpSpLocks/>
              </p:cNvGrpSpPr>
              <p:nvPr/>
            </p:nvGrpSpPr>
            <p:grpSpPr bwMode="auto">
              <a:xfrm>
                <a:off x="3655" y="2374"/>
                <a:ext cx="389" cy="390"/>
                <a:chOff x="3926" y="1662"/>
                <a:chExt cx="532" cy="535"/>
              </a:xfrm>
            </p:grpSpPr>
            <p:sp>
              <p:nvSpPr>
                <p:cNvPr id="79004" name="自选图形 15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5" name="任意多边形 15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6" name="任意多边形 15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07" name="组合 159"/>
              <p:cNvGrpSpPr>
                <a:grpSpLocks/>
              </p:cNvGrpSpPr>
              <p:nvPr/>
            </p:nvGrpSpPr>
            <p:grpSpPr bwMode="auto">
              <a:xfrm>
                <a:off x="1350" y="3150"/>
                <a:ext cx="389" cy="391"/>
                <a:chOff x="3926" y="2726"/>
                <a:chExt cx="532" cy="535"/>
              </a:xfrm>
            </p:grpSpPr>
            <p:sp>
              <p:nvSpPr>
                <p:cNvPr id="79008" name="自选图形 160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9" name="任意多边形 161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0" name="任意多边形 162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11" name="组合 163"/>
              <p:cNvGrpSpPr>
                <a:grpSpLocks/>
              </p:cNvGrpSpPr>
              <p:nvPr/>
            </p:nvGrpSpPr>
            <p:grpSpPr bwMode="auto">
              <a:xfrm>
                <a:off x="1350" y="3927"/>
                <a:ext cx="389" cy="391"/>
                <a:chOff x="3926" y="3791"/>
                <a:chExt cx="532" cy="535"/>
              </a:xfrm>
            </p:grpSpPr>
            <p:sp>
              <p:nvSpPr>
                <p:cNvPr id="79012" name="自选图形 164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3" name="任意多边形 165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4" name="任意多边形 166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15" name="组合 167"/>
              <p:cNvGrpSpPr>
                <a:grpSpLocks/>
              </p:cNvGrpSpPr>
              <p:nvPr/>
            </p:nvGrpSpPr>
            <p:grpSpPr bwMode="auto">
              <a:xfrm>
                <a:off x="1350" y="2374"/>
                <a:ext cx="389" cy="390"/>
                <a:chOff x="3926" y="1662"/>
                <a:chExt cx="532" cy="535"/>
              </a:xfrm>
            </p:grpSpPr>
            <p:sp>
              <p:nvSpPr>
                <p:cNvPr id="79016" name="自选图形 168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7" name="任意多边形 169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8" name="任意多边形 170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19" name="组合 171"/>
              <p:cNvGrpSpPr>
                <a:grpSpLocks/>
              </p:cNvGrpSpPr>
              <p:nvPr/>
            </p:nvGrpSpPr>
            <p:grpSpPr bwMode="auto">
              <a:xfrm>
                <a:off x="1353" y="1595"/>
                <a:ext cx="388" cy="391"/>
                <a:chOff x="3926" y="606"/>
                <a:chExt cx="532" cy="535"/>
              </a:xfrm>
            </p:grpSpPr>
            <p:sp>
              <p:nvSpPr>
                <p:cNvPr id="79020" name="自选图形 17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1" name="任意多边形 17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2" name="任意多边形 17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23" name="组合 175"/>
              <p:cNvGrpSpPr>
                <a:grpSpLocks/>
              </p:cNvGrpSpPr>
              <p:nvPr/>
            </p:nvGrpSpPr>
            <p:grpSpPr bwMode="auto">
              <a:xfrm>
                <a:off x="965" y="1983"/>
                <a:ext cx="388" cy="390"/>
                <a:chOff x="3926" y="606"/>
                <a:chExt cx="532" cy="535"/>
              </a:xfrm>
            </p:grpSpPr>
            <p:sp>
              <p:nvSpPr>
                <p:cNvPr id="79024" name="自选图形 17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5" name="任意多边形 17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6" name="任意多边形 17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27" name="组合 179"/>
              <p:cNvGrpSpPr>
                <a:grpSpLocks/>
              </p:cNvGrpSpPr>
              <p:nvPr/>
            </p:nvGrpSpPr>
            <p:grpSpPr bwMode="auto">
              <a:xfrm>
                <a:off x="965" y="2759"/>
                <a:ext cx="388" cy="390"/>
                <a:chOff x="3926" y="606"/>
                <a:chExt cx="532" cy="535"/>
              </a:xfrm>
            </p:grpSpPr>
            <p:sp>
              <p:nvSpPr>
                <p:cNvPr id="79028" name="自选图形 18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9" name="任意多边形 18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0" name="任意多边形 18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31" name="组合 183"/>
              <p:cNvGrpSpPr>
                <a:grpSpLocks/>
              </p:cNvGrpSpPr>
              <p:nvPr/>
            </p:nvGrpSpPr>
            <p:grpSpPr bwMode="auto">
              <a:xfrm>
                <a:off x="965" y="3544"/>
                <a:ext cx="388" cy="390"/>
                <a:chOff x="3926" y="606"/>
                <a:chExt cx="532" cy="535"/>
              </a:xfrm>
            </p:grpSpPr>
            <p:sp>
              <p:nvSpPr>
                <p:cNvPr id="79032" name="自选图形 18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33" name="任意多边形 18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4" name="任意多边形 18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35" name="组合 187"/>
              <p:cNvGrpSpPr>
                <a:grpSpLocks/>
              </p:cNvGrpSpPr>
              <p:nvPr/>
            </p:nvGrpSpPr>
            <p:grpSpPr bwMode="auto">
              <a:xfrm>
                <a:off x="573" y="3150"/>
                <a:ext cx="388" cy="391"/>
                <a:chOff x="3926" y="2726"/>
                <a:chExt cx="532" cy="535"/>
              </a:xfrm>
            </p:grpSpPr>
            <p:sp>
              <p:nvSpPr>
                <p:cNvPr id="79036" name="自选图形 18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37" name="任意多边形 18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8" name="任意多边形 19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39" name="组合 191"/>
              <p:cNvGrpSpPr>
                <a:grpSpLocks/>
              </p:cNvGrpSpPr>
              <p:nvPr/>
            </p:nvGrpSpPr>
            <p:grpSpPr bwMode="auto">
              <a:xfrm>
                <a:off x="573" y="3927"/>
                <a:ext cx="388" cy="391"/>
                <a:chOff x="3926" y="3791"/>
                <a:chExt cx="532" cy="535"/>
              </a:xfrm>
            </p:grpSpPr>
            <p:sp>
              <p:nvSpPr>
                <p:cNvPr id="79040" name="自选图形 19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1" name="任意多边形 19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2" name="任意多边形 19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43" name="组合 195"/>
              <p:cNvGrpSpPr>
                <a:grpSpLocks/>
              </p:cNvGrpSpPr>
              <p:nvPr/>
            </p:nvGrpSpPr>
            <p:grpSpPr bwMode="auto">
              <a:xfrm>
                <a:off x="573" y="2374"/>
                <a:ext cx="388" cy="390"/>
                <a:chOff x="3926" y="1662"/>
                <a:chExt cx="532" cy="535"/>
              </a:xfrm>
            </p:grpSpPr>
            <p:sp>
              <p:nvSpPr>
                <p:cNvPr id="79044" name="自选图形 19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5" name="任意多边形 19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6" name="任意多边形 19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47" name="组合 199"/>
              <p:cNvGrpSpPr>
                <a:grpSpLocks/>
              </p:cNvGrpSpPr>
              <p:nvPr/>
            </p:nvGrpSpPr>
            <p:grpSpPr bwMode="auto">
              <a:xfrm>
                <a:off x="576" y="1595"/>
                <a:ext cx="387" cy="391"/>
                <a:chOff x="3926" y="606"/>
                <a:chExt cx="532" cy="535"/>
              </a:xfrm>
            </p:grpSpPr>
            <p:sp>
              <p:nvSpPr>
                <p:cNvPr id="79048" name="自选图形 20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9" name="任意多边形 20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0" name="任意多边形 20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51" name="组合 203"/>
              <p:cNvGrpSpPr>
                <a:grpSpLocks/>
              </p:cNvGrpSpPr>
              <p:nvPr/>
            </p:nvGrpSpPr>
            <p:grpSpPr bwMode="auto">
              <a:xfrm>
                <a:off x="188" y="1983"/>
                <a:ext cx="388" cy="390"/>
                <a:chOff x="3926" y="606"/>
                <a:chExt cx="532" cy="535"/>
              </a:xfrm>
            </p:grpSpPr>
            <p:sp>
              <p:nvSpPr>
                <p:cNvPr id="79052" name="自选图形 20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53" name="任意多边形 20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4" name="任意多边形 20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55" name="组合 207"/>
              <p:cNvGrpSpPr>
                <a:grpSpLocks/>
              </p:cNvGrpSpPr>
              <p:nvPr/>
            </p:nvGrpSpPr>
            <p:grpSpPr bwMode="auto">
              <a:xfrm>
                <a:off x="188" y="2759"/>
                <a:ext cx="388" cy="390"/>
                <a:chOff x="3926" y="606"/>
                <a:chExt cx="532" cy="535"/>
              </a:xfrm>
            </p:grpSpPr>
            <p:sp>
              <p:nvSpPr>
                <p:cNvPr id="79056" name="自选图形 20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57" name="任意多边形 20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8" name="任意多边形 21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59" name="组合 211"/>
              <p:cNvGrpSpPr>
                <a:grpSpLocks/>
              </p:cNvGrpSpPr>
              <p:nvPr/>
            </p:nvGrpSpPr>
            <p:grpSpPr bwMode="auto">
              <a:xfrm>
                <a:off x="184" y="3540"/>
                <a:ext cx="388" cy="390"/>
                <a:chOff x="3926" y="606"/>
                <a:chExt cx="532" cy="535"/>
              </a:xfrm>
            </p:grpSpPr>
            <p:sp>
              <p:nvSpPr>
                <p:cNvPr id="79060" name="自选图形 21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61" name="任意多边形 21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2" name="任意多边形 21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063" name="任意多边形 215"/>
              <p:cNvSpPr>
                <a:spLocks/>
              </p:cNvSpPr>
              <p:nvPr/>
            </p:nvSpPr>
            <p:spPr bwMode="gray">
              <a:xfrm>
                <a:off x="1163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4" name="任意多边形 216"/>
              <p:cNvSpPr>
                <a:spLocks/>
              </p:cNvSpPr>
              <p:nvPr/>
            </p:nvSpPr>
            <p:spPr bwMode="gray">
              <a:xfrm>
                <a:off x="390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065" name="组合 217"/>
              <p:cNvGrpSpPr>
                <a:grpSpLocks/>
              </p:cNvGrpSpPr>
              <p:nvPr/>
            </p:nvGrpSpPr>
            <p:grpSpPr bwMode="auto">
              <a:xfrm>
                <a:off x="0" y="4220"/>
                <a:ext cx="5764" cy="97"/>
                <a:chOff x="0" y="4220"/>
                <a:chExt cx="5764" cy="97"/>
              </a:xfrm>
            </p:grpSpPr>
            <p:sp>
              <p:nvSpPr>
                <p:cNvPr id="79066" name="任意多边形 218"/>
                <p:cNvSpPr>
                  <a:spLocks/>
                </p:cNvSpPr>
                <p:nvPr/>
              </p:nvSpPr>
              <p:spPr bwMode="gray">
                <a:xfrm>
                  <a:off x="461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7" name="任意多边形 219"/>
                <p:cNvSpPr>
                  <a:spLocks/>
                </p:cNvSpPr>
                <p:nvPr/>
              </p:nvSpPr>
              <p:spPr bwMode="gray">
                <a:xfrm>
                  <a:off x="537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" name="任意多边形 220"/>
                <p:cNvSpPr>
                  <a:spLocks/>
                </p:cNvSpPr>
                <p:nvPr/>
              </p:nvSpPr>
              <p:spPr bwMode="gray">
                <a:xfrm>
                  <a:off x="309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9" name="任意多边形 221"/>
                <p:cNvSpPr>
                  <a:spLocks/>
                </p:cNvSpPr>
                <p:nvPr/>
              </p:nvSpPr>
              <p:spPr bwMode="gray">
                <a:xfrm>
                  <a:off x="384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0" name="任意多边形 222"/>
                <p:cNvSpPr>
                  <a:spLocks/>
                </p:cNvSpPr>
                <p:nvPr/>
              </p:nvSpPr>
              <p:spPr bwMode="gray">
                <a:xfrm>
                  <a:off x="155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1" name="任意多边形 223"/>
                <p:cNvSpPr>
                  <a:spLocks/>
                </p:cNvSpPr>
                <p:nvPr/>
              </p:nvSpPr>
              <p:spPr bwMode="gray">
                <a:xfrm>
                  <a:off x="231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2" name="任意多边形 224"/>
                <p:cNvSpPr>
                  <a:spLocks/>
                </p:cNvSpPr>
                <p:nvPr/>
              </p:nvSpPr>
              <p:spPr bwMode="gray">
                <a:xfrm>
                  <a:off x="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3" name="任意多边形 225"/>
                <p:cNvSpPr>
                  <a:spLocks/>
                </p:cNvSpPr>
                <p:nvPr/>
              </p:nvSpPr>
              <p:spPr bwMode="gray">
                <a:xfrm>
                  <a:off x="78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74" name="组合 226"/>
              <p:cNvGrpSpPr>
                <a:grpSpLocks/>
              </p:cNvGrpSpPr>
              <p:nvPr/>
            </p:nvGrpSpPr>
            <p:grpSpPr bwMode="auto">
              <a:xfrm>
                <a:off x="4" y="3151"/>
                <a:ext cx="193" cy="383"/>
                <a:chOff x="4" y="3151"/>
                <a:chExt cx="193" cy="383"/>
              </a:xfrm>
            </p:grpSpPr>
            <p:sp>
              <p:nvSpPr>
                <p:cNvPr id="79075" name="任意多边形 227"/>
                <p:cNvSpPr>
                  <a:spLocks/>
                </p:cNvSpPr>
                <p:nvPr/>
              </p:nvSpPr>
              <p:spPr bwMode="gray">
                <a:xfrm flipH="1">
                  <a:off x="4" y="3245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6" name="任意多边形 228"/>
                <p:cNvSpPr>
                  <a:spLocks/>
                </p:cNvSpPr>
                <p:nvPr/>
              </p:nvSpPr>
              <p:spPr bwMode="gray">
                <a:xfrm>
                  <a:off x="5" y="3151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77" name="组合 229"/>
              <p:cNvGrpSpPr>
                <a:grpSpLocks/>
              </p:cNvGrpSpPr>
              <p:nvPr/>
            </p:nvGrpSpPr>
            <p:grpSpPr bwMode="auto">
              <a:xfrm>
                <a:off x="0" y="3925"/>
                <a:ext cx="193" cy="383"/>
                <a:chOff x="0" y="3925"/>
                <a:chExt cx="193" cy="383"/>
              </a:xfrm>
            </p:grpSpPr>
            <p:sp>
              <p:nvSpPr>
                <p:cNvPr id="79078" name="任意多边形 230"/>
                <p:cNvSpPr>
                  <a:spLocks/>
                </p:cNvSpPr>
                <p:nvPr/>
              </p:nvSpPr>
              <p:spPr bwMode="gray">
                <a:xfrm flipH="1">
                  <a:off x="0" y="4019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9" name="任意多边形 231"/>
                <p:cNvSpPr>
                  <a:spLocks/>
                </p:cNvSpPr>
                <p:nvPr/>
              </p:nvSpPr>
              <p:spPr bwMode="gray">
                <a:xfrm>
                  <a:off x="1" y="3925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9080" name="组合 232"/>
            <p:cNvGrpSpPr>
              <a:grpSpLocks/>
            </p:cNvGrpSpPr>
            <p:nvPr/>
          </p:nvGrpSpPr>
          <p:grpSpPr bwMode="auto">
            <a:xfrm>
              <a:off x="-4" y="3052"/>
              <a:ext cx="5769" cy="195"/>
              <a:chOff x="-4" y="2660"/>
              <a:chExt cx="5769" cy="195"/>
            </a:xfrm>
          </p:grpSpPr>
          <p:sp>
            <p:nvSpPr>
              <p:cNvPr id="79081" name="自选图形 233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2" name="自选图形 234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3" name="自选图形 235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4" name="自选图形 236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5" name="自选图形 237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6" name="自选图形 238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7" name="自选图形 239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8" name="自选图形 240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9" name="自选图形 241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0" name="自选图形 242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1" name="自选图形 243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2" name="自选图形 244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3" name="自选图形 245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4" name="自选图形 246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5" name="自选图形 247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096" name="组合 248"/>
            <p:cNvGrpSpPr>
              <a:grpSpLocks/>
            </p:cNvGrpSpPr>
            <p:nvPr/>
          </p:nvGrpSpPr>
          <p:grpSpPr bwMode="auto">
            <a:xfrm>
              <a:off x="-4" y="3444"/>
              <a:ext cx="5769" cy="195"/>
              <a:chOff x="-4" y="2660"/>
              <a:chExt cx="5769" cy="195"/>
            </a:xfrm>
          </p:grpSpPr>
          <p:sp>
            <p:nvSpPr>
              <p:cNvPr id="79097" name="自选图形 249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8" name="自选图形 250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9" name="自选图形 251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0" name="自选图形 252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1" name="自选图形 253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2" name="自选图形 254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3" name="自选图形 255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4" name="自选图形 256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5" name="自选图形 257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6" name="自选图形 258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7" name="自选图形 259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8" name="自选图形 260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9" name="自选图形 261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0" name="自选图形 262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1" name="自选图形 263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12" name="组合 264"/>
            <p:cNvGrpSpPr>
              <a:grpSpLocks/>
            </p:cNvGrpSpPr>
            <p:nvPr/>
          </p:nvGrpSpPr>
          <p:grpSpPr bwMode="auto">
            <a:xfrm>
              <a:off x="-4" y="3832"/>
              <a:ext cx="5769" cy="195"/>
              <a:chOff x="-4" y="2660"/>
              <a:chExt cx="5769" cy="195"/>
            </a:xfrm>
          </p:grpSpPr>
          <p:sp>
            <p:nvSpPr>
              <p:cNvPr id="79113" name="自选图形 265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4" name="自选图形 266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5" name="自选图形 267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6" name="自选图形 268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7" name="自选图形 269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8" name="自选图形 270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9" name="自选图形 271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0" name="自选图形 272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1" name="自选图形 273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2" name="自选图形 274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3" name="自选图形 275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4" name="自选图形 276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5" name="自选图形 277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6" name="自选图形 278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7" name="自选图形 279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28" name="组合 280"/>
            <p:cNvGrpSpPr>
              <a:grpSpLocks/>
            </p:cNvGrpSpPr>
            <p:nvPr/>
          </p:nvGrpSpPr>
          <p:grpSpPr bwMode="auto">
            <a:xfrm>
              <a:off x="-4" y="2664"/>
              <a:ext cx="5769" cy="195"/>
              <a:chOff x="-4" y="2660"/>
              <a:chExt cx="5769" cy="195"/>
            </a:xfrm>
          </p:grpSpPr>
          <p:sp>
            <p:nvSpPr>
              <p:cNvPr id="79129" name="自选图形 281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0" name="自选图形 282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1" name="自选图形 283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2" name="自选图形 284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3" name="自选图形 285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4" name="自选图形 286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5" name="自选图形 287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6" name="自选图形 288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7" name="自选图形 289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8" name="自选图形 290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9" name="自选图形 291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0" name="自选图形 292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1" name="自选图形 293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2" name="自选图形 294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3" name="自选图形 295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44" name="组合 296"/>
            <p:cNvGrpSpPr>
              <a:grpSpLocks/>
            </p:cNvGrpSpPr>
            <p:nvPr/>
          </p:nvGrpSpPr>
          <p:grpSpPr bwMode="auto">
            <a:xfrm>
              <a:off x="-4" y="2276"/>
              <a:ext cx="5769" cy="195"/>
              <a:chOff x="-4" y="2660"/>
              <a:chExt cx="5769" cy="195"/>
            </a:xfrm>
          </p:grpSpPr>
          <p:sp>
            <p:nvSpPr>
              <p:cNvPr id="79145" name="自选图形 297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6" name="自选图形 298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7" name="自选图形 299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8" name="自选图形 300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9" name="自选图形 301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0" name="自选图形 302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1" name="自选图形 303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2" name="自选图形 304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3" name="自选图形 305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4" name="自选图形 306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5" name="自选图形 307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" name="自选图形 308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" name="自选图形 309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8" name="自选图形 310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9" name="自选图形 311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60" name="组合 312"/>
            <p:cNvGrpSpPr>
              <a:grpSpLocks/>
            </p:cNvGrpSpPr>
            <p:nvPr/>
          </p:nvGrpSpPr>
          <p:grpSpPr bwMode="auto">
            <a:xfrm>
              <a:off x="-4" y="1884"/>
              <a:ext cx="5769" cy="195"/>
              <a:chOff x="-4" y="2660"/>
              <a:chExt cx="5769" cy="195"/>
            </a:xfrm>
          </p:grpSpPr>
          <p:sp>
            <p:nvSpPr>
              <p:cNvPr id="79161" name="自选图形 313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2" name="自选图形 314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3" name="自选图形 315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4" name="自选图形 316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5" name="自选图形 317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6" name="自选图形 318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7" name="自选图形 319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8" name="自选图形 320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9" name="自选图形 321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0" name="自选图形 322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1" name="自选图形 323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2" name="自选图形 324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3" name="自选图形 325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4" name="自选图形 326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5" name="自选图形 327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76" name="组合 328"/>
            <p:cNvGrpSpPr>
              <a:grpSpLocks/>
            </p:cNvGrpSpPr>
            <p:nvPr/>
          </p:nvGrpSpPr>
          <p:grpSpPr bwMode="auto">
            <a:xfrm>
              <a:off x="4" y="2379"/>
              <a:ext cx="193" cy="383"/>
              <a:chOff x="4" y="3151"/>
              <a:chExt cx="193" cy="383"/>
            </a:xfrm>
          </p:grpSpPr>
          <p:sp>
            <p:nvSpPr>
              <p:cNvPr id="79177" name="任意多边形 329"/>
              <p:cNvSpPr>
                <a:spLocks/>
              </p:cNvSpPr>
              <p:nvPr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178" name="任意多边形 330"/>
              <p:cNvSpPr>
                <a:spLocks/>
              </p:cNvSpPr>
              <p:nvPr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179" name="组合 331"/>
            <p:cNvGrpSpPr>
              <a:grpSpLocks/>
            </p:cNvGrpSpPr>
            <p:nvPr/>
          </p:nvGrpSpPr>
          <p:grpSpPr bwMode="auto">
            <a:xfrm>
              <a:off x="4" y="1595"/>
              <a:ext cx="193" cy="383"/>
              <a:chOff x="4" y="3151"/>
              <a:chExt cx="193" cy="383"/>
            </a:xfrm>
          </p:grpSpPr>
          <p:sp>
            <p:nvSpPr>
              <p:cNvPr id="79180" name="任意多边形 332"/>
              <p:cNvSpPr>
                <a:spLocks/>
              </p:cNvSpPr>
              <p:nvPr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181" name="任意多边形 333"/>
              <p:cNvSpPr>
                <a:spLocks/>
              </p:cNvSpPr>
              <p:nvPr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182" name="矩形 334"/>
          <p:cNvSpPr>
            <a:spLocks noChangeArrowheads="1"/>
          </p:cNvSpPr>
          <p:nvPr/>
        </p:nvSpPr>
        <p:spPr bwMode="gray">
          <a:xfrm>
            <a:off x="0" y="6032500"/>
            <a:ext cx="9144000" cy="825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83" name="文本框 335"/>
          <p:cNvSpPr txBox="1">
            <a:spLocks noChangeArrowheads="1"/>
          </p:cNvSpPr>
          <p:nvPr/>
        </p:nvSpPr>
        <p:spPr bwMode="gray">
          <a:xfrm>
            <a:off x="8089900" y="6146800"/>
            <a:ext cx="1039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2400" b="1" dirty="0">
              <a:solidFill>
                <a:schemeClr val="tx2"/>
              </a:solidFill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79186" name="矩形 338"/>
          <p:cNvSpPr>
            <a:spLocks noChangeArrowheads="1"/>
          </p:cNvSpPr>
          <p:nvPr/>
        </p:nvSpPr>
        <p:spPr bwMode="gray">
          <a:xfrm>
            <a:off x="0" y="0"/>
            <a:ext cx="9144000" cy="288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85" name="矩形 337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558800" y="457200"/>
            <a:ext cx="3263900" cy="1927225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6600" dirty="0" smtClean="0">
                <a:solidFill>
                  <a:schemeClr val="tx2"/>
                </a:solidFill>
                <a:ea typeface="굴림" pitchFamily="50" charset="-127"/>
              </a:rPr>
              <a:t>Q&amp;A</a:t>
            </a:r>
            <a:r>
              <a:rPr lang="en-US" altLang="ko-KR" sz="6600" dirty="0" smtClean="0">
                <a:solidFill>
                  <a:schemeClr val="tx2"/>
                </a:solidFill>
                <a:ea typeface="굴림" pitchFamily="50" charset="-127"/>
              </a:rPr>
              <a:t>!</a:t>
            </a:r>
            <a:endParaRPr lang="en-US" altLang="ko-KR" sz="6600" dirty="0">
              <a:solidFill>
                <a:schemeClr val="tx2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2"/>
          <p:cNvSpPr>
            <a:spLocks noChangeArrowheads="1"/>
          </p:cNvSpPr>
          <p:nvPr/>
        </p:nvSpPr>
        <p:spPr bwMode="gray">
          <a:xfrm>
            <a:off x="0" y="0"/>
            <a:ext cx="67183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-6350" y="2532063"/>
            <a:ext cx="9158288" cy="4322762"/>
            <a:chOff x="-4" y="1595"/>
            <a:chExt cx="5769" cy="2723"/>
          </a:xfrm>
        </p:grpSpPr>
        <p:grpSp>
          <p:nvGrpSpPr>
            <p:cNvPr id="3" name="组合 4"/>
            <p:cNvGrpSpPr>
              <a:grpSpLocks/>
            </p:cNvGrpSpPr>
            <p:nvPr/>
          </p:nvGrpSpPr>
          <p:grpSpPr bwMode="auto">
            <a:xfrm>
              <a:off x="0" y="1595"/>
              <a:ext cx="5764" cy="2723"/>
              <a:chOff x="0" y="1595"/>
              <a:chExt cx="5764" cy="2723"/>
            </a:xfrm>
          </p:grpSpPr>
          <p:grpSp>
            <p:nvGrpSpPr>
              <p:cNvPr id="4" name="组合 5"/>
              <p:cNvGrpSpPr>
                <a:grpSpLocks/>
              </p:cNvGrpSpPr>
              <p:nvPr/>
            </p:nvGrpSpPr>
            <p:grpSpPr bwMode="auto">
              <a:xfrm>
                <a:off x="4422" y="3150"/>
                <a:ext cx="389" cy="391"/>
                <a:chOff x="3926" y="2726"/>
                <a:chExt cx="532" cy="535"/>
              </a:xfrm>
            </p:grpSpPr>
            <p:sp>
              <p:nvSpPr>
                <p:cNvPr id="78854" name="自选图形 6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5" name="任意多边形 7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6" name="任意多边形 8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组合 9"/>
              <p:cNvGrpSpPr>
                <a:grpSpLocks/>
              </p:cNvGrpSpPr>
              <p:nvPr/>
            </p:nvGrpSpPr>
            <p:grpSpPr bwMode="auto">
              <a:xfrm>
                <a:off x="4422" y="3927"/>
                <a:ext cx="389" cy="391"/>
                <a:chOff x="3926" y="3791"/>
                <a:chExt cx="532" cy="535"/>
              </a:xfrm>
            </p:grpSpPr>
            <p:sp>
              <p:nvSpPr>
                <p:cNvPr id="78858" name="自选图形 10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9" name="任意多边形 11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0" name="任意多边形 12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13"/>
              <p:cNvGrpSpPr>
                <a:grpSpLocks/>
              </p:cNvGrpSpPr>
              <p:nvPr/>
            </p:nvGrpSpPr>
            <p:grpSpPr bwMode="auto">
              <a:xfrm>
                <a:off x="5189" y="3148"/>
                <a:ext cx="388" cy="391"/>
                <a:chOff x="4976" y="2723"/>
                <a:chExt cx="531" cy="535"/>
              </a:xfrm>
            </p:grpSpPr>
            <p:sp>
              <p:nvSpPr>
                <p:cNvPr id="78862" name="自选图形 14"/>
                <p:cNvSpPr>
                  <a:spLocks noChangeArrowheads="1"/>
                </p:cNvSpPr>
                <p:nvPr/>
              </p:nvSpPr>
              <p:spPr bwMode="gray">
                <a:xfrm>
                  <a:off x="4976" y="2723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3" name="任意多边形 15"/>
                <p:cNvSpPr>
                  <a:spLocks/>
                </p:cNvSpPr>
                <p:nvPr/>
              </p:nvSpPr>
              <p:spPr bwMode="gray">
                <a:xfrm>
                  <a:off x="4978" y="285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4" name="任意多边形 16"/>
                <p:cNvSpPr>
                  <a:spLocks/>
                </p:cNvSpPr>
                <p:nvPr/>
              </p:nvSpPr>
              <p:spPr bwMode="gray">
                <a:xfrm flipH="1">
                  <a:off x="5241" y="285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组合 17"/>
              <p:cNvGrpSpPr>
                <a:grpSpLocks/>
              </p:cNvGrpSpPr>
              <p:nvPr/>
            </p:nvGrpSpPr>
            <p:grpSpPr bwMode="auto">
              <a:xfrm>
                <a:off x="5570" y="3544"/>
                <a:ext cx="193" cy="386"/>
                <a:chOff x="5497" y="3260"/>
                <a:chExt cx="265" cy="530"/>
              </a:xfrm>
            </p:grpSpPr>
            <p:sp>
              <p:nvSpPr>
                <p:cNvPr id="78866" name="任意多边形 18"/>
                <p:cNvSpPr>
                  <a:spLocks/>
                </p:cNvSpPr>
                <p:nvPr/>
              </p:nvSpPr>
              <p:spPr bwMode="gray">
                <a:xfrm>
                  <a:off x="5497" y="3389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7" name="任意多边形 19"/>
                <p:cNvSpPr>
                  <a:spLocks/>
                </p:cNvSpPr>
                <p:nvPr/>
              </p:nvSpPr>
              <p:spPr bwMode="gray">
                <a:xfrm flipH="1">
                  <a:off x="5497" y="3260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组合 20"/>
              <p:cNvGrpSpPr>
                <a:grpSpLocks/>
              </p:cNvGrpSpPr>
              <p:nvPr/>
            </p:nvGrpSpPr>
            <p:grpSpPr bwMode="auto">
              <a:xfrm>
                <a:off x="5187" y="3927"/>
                <a:ext cx="388" cy="391"/>
                <a:chOff x="4973" y="3791"/>
                <a:chExt cx="531" cy="535"/>
              </a:xfrm>
            </p:grpSpPr>
            <p:sp>
              <p:nvSpPr>
                <p:cNvPr id="78869" name="自选图形 21"/>
                <p:cNvSpPr>
                  <a:spLocks noChangeArrowheads="1"/>
                </p:cNvSpPr>
                <p:nvPr/>
              </p:nvSpPr>
              <p:spPr bwMode="gray">
                <a:xfrm>
                  <a:off x="4973" y="379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70" name="任意多边形 22"/>
                <p:cNvSpPr>
                  <a:spLocks/>
                </p:cNvSpPr>
                <p:nvPr/>
              </p:nvSpPr>
              <p:spPr bwMode="gray">
                <a:xfrm>
                  <a:off x="4975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1" name="任意多边形 23"/>
                <p:cNvSpPr>
                  <a:spLocks/>
                </p:cNvSpPr>
                <p:nvPr/>
              </p:nvSpPr>
              <p:spPr bwMode="gray">
                <a:xfrm flipH="1">
                  <a:off x="5238" y="3923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72" name="任意多边形 24"/>
              <p:cNvSpPr>
                <a:spLocks/>
              </p:cNvSpPr>
              <p:nvPr/>
            </p:nvSpPr>
            <p:spPr bwMode="gray">
              <a:xfrm>
                <a:off x="499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3" name="任意多边形 25"/>
              <p:cNvSpPr>
                <a:spLocks/>
              </p:cNvSpPr>
              <p:nvPr/>
            </p:nvSpPr>
            <p:spPr bwMode="gray">
              <a:xfrm>
                <a:off x="423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4" name="任意多边形 26"/>
              <p:cNvSpPr>
                <a:spLocks/>
              </p:cNvSpPr>
              <p:nvPr/>
            </p:nvSpPr>
            <p:spPr bwMode="gray">
              <a:xfrm>
                <a:off x="346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5" name="任意多边形 27"/>
              <p:cNvSpPr>
                <a:spLocks/>
              </p:cNvSpPr>
              <p:nvPr/>
            </p:nvSpPr>
            <p:spPr bwMode="gray">
              <a:xfrm>
                <a:off x="270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6" name="任意多边形 28"/>
              <p:cNvSpPr>
                <a:spLocks/>
              </p:cNvSpPr>
              <p:nvPr/>
            </p:nvSpPr>
            <p:spPr bwMode="gray">
              <a:xfrm>
                <a:off x="193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组合 29"/>
              <p:cNvGrpSpPr>
                <a:grpSpLocks/>
              </p:cNvGrpSpPr>
              <p:nvPr/>
            </p:nvGrpSpPr>
            <p:grpSpPr bwMode="auto">
              <a:xfrm>
                <a:off x="5570" y="2766"/>
                <a:ext cx="193" cy="386"/>
                <a:chOff x="5497" y="2188"/>
                <a:chExt cx="265" cy="530"/>
              </a:xfrm>
            </p:grpSpPr>
            <p:sp>
              <p:nvSpPr>
                <p:cNvPr id="78878" name="任意多边形 30"/>
                <p:cNvSpPr>
                  <a:spLocks/>
                </p:cNvSpPr>
                <p:nvPr/>
              </p:nvSpPr>
              <p:spPr bwMode="gray">
                <a:xfrm>
                  <a:off x="5497" y="2317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9" name="任意多边形 31"/>
                <p:cNvSpPr>
                  <a:spLocks/>
                </p:cNvSpPr>
                <p:nvPr/>
              </p:nvSpPr>
              <p:spPr bwMode="gray">
                <a:xfrm flipH="1">
                  <a:off x="5497" y="2188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组合 32"/>
              <p:cNvGrpSpPr>
                <a:grpSpLocks/>
              </p:cNvGrpSpPr>
              <p:nvPr/>
            </p:nvGrpSpPr>
            <p:grpSpPr bwMode="auto">
              <a:xfrm>
                <a:off x="4808" y="2763"/>
                <a:ext cx="387" cy="387"/>
                <a:chOff x="4448" y="61"/>
                <a:chExt cx="531" cy="531"/>
              </a:xfrm>
            </p:grpSpPr>
            <p:sp>
              <p:nvSpPr>
                <p:cNvPr id="78881" name="自选图形 33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2" name="任意多边形 34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3" name="任意多边形 35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36"/>
              <p:cNvGrpSpPr>
                <a:grpSpLocks/>
              </p:cNvGrpSpPr>
              <p:nvPr/>
            </p:nvGrpSpPr>
            <p:grpSpPr bwMode="auto">
              <a:xfrm>
                <a:off x="4802" y="3545"/>
                <a:ext cx="387" cy="387"/>
                <a:chOff x="4448" y="61"/>
                <a:chExt cx="531" cy="531"/>
              </a:xfrm>
            </p:grpSpPr>
            <p:sp>
              <p:nvSpPr>
                <p:cNvPr id="78885" name="自选图形 37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6" name="任意多边形 38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7" name="任意多边形 39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组合 40"/>
              <p:cNvGrpSpPr>
                <a:grpSpLocks/>
              </p:cNvGrpSpPr>
              <p:nvPr/>
            </p:nvGrpSpPr>
            <p:grpSpPr bwMode="auto">
              <a:xfrm>
                <a:off x="5187" y="1599"/>
                <a:ext cx="388" cy="391"/>
                <a:chOff x="4968" y="595"/>
                <a:chExt cx="531" cy="535"/>
              </a:xfrm>
            </p:grpSpPr>
            <p:sp>
              <p:nvSpPr>
                <p:cNvPr id="78889" name="自选图形 41"/>
                <p:cNvSpPr>
                  <a:spLocks noChangeArrowheads="1"/>
                </p:cNvSpPr>
                <p:nvPr/>
              </p:nvSpPr>
              <p:spPr bwMode="gray">
                <a:xfrm>
                  <a:off x="4968" y="59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0" name="任意多边形 42"/>
                <p:cNvSpPr>
                  <a:spLocks/>
                </p:cNvSpPr>
                <p:nvPr/>
              </p:nvSpPr>
              <p:spPr bwMode="gray">
                <a:xfrm>
                  <a:off x="4970" y="72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1" name="任意多边形 43"/>
                <p:cNvSpPr>
                  <a:spLocks/>
                </p:cNvSpPr>
                <p:nvPr/>
              </p:nvSpPr>
              <p:spPr bwMode="gray">
                <a:xfrm flipH="1">
                  <a:off x="5233" y="72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组合 44"/>
              <p:cNvGrpSpPr>
                <a:grpSpLocks/>
              </p:cNvGrpSpPr>
              <p:nvPr/>
            </p:nvGrpSpPr>
            <p:grpSpPr bwMode="auto">
              <a:xfrm>
                <a:off x="5185" y="2373"/>
                <a:ext cx="388" cy="390"/>
                <a:chOff x="4965" y="1655"/>
                <a:chExt cx="531" cy="535"/>
              </a:xfrm>
            </p:grpSpPr>
            <p:sp>
              <p:nvSpPr>
                <p:cNvPr id="78893" name="自选图形 45"/>
                <p:cNvSpPr>
                  <a:spLocks noChangeArrowheads="1"/>
                </p:cNvSpPr>
                <p:nvPr/>
              </p:nvSpPr>
              <p:spPr bwMode="gray">
                <a:xfrm>
                  <a:off x="4965" y="165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4" name="任意多边形 46"/>
                <p:cNvSpPr>
                  <a:spLocks/>
                </p:cNvSpPr>
                <p:nvPr/>
              </p:nvSpPr>
              <p:spPr bwMode="gray">
                <a:xfrm>
                  <a:off x="4967" y="17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5" name="任意多边形 47"/>
                <p:cNvSpPr>
                  <a:spLocks/>
                </p:cNvSpPr>
                <p:nvPr/>
              </p:nvSpPr>
              <p:spPr bwMode="gray">
                <a:xfrm flipH="1">
                  <a:off x="5230" y="178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组合 48"/>
              <p:cNvGrpSpPr>
                <a:grpSpLocks/>
              </p:cNvGrpSpPr>
              <p:nvPr/>
            </p:nvGrpSpPr>
            <p:grpSpPr bwMode="auto">
              <a:xfrm>
                <a:off x="4422" y="2374"/>
                <a:ext cx="389" cy="390"/>
                <a:chOff x="3926" y="1662"/>
                <a:chExt cx="532" cy="535"/>
              </a:xfrm>
            </p:grpSpPr>
            <p:sp>
              <p:nvSpPr>
                <p:cNvPr id="78897" name="自选图形 49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8" name="任意多边形 50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9" name="任意多边形 51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52"/>
              <p:cNvGrpSpPr>
                <a:grpSpLocks/>
              </p:cNvGrpSpPr>
              <p:nvPr/>
            </p:nvGrpSpPr>
            <p:grpSpPr bwMode="auto">
              <a:xfrm>
                <a:off x="4422" y="1595"/>
                <a:ext cx="389" cy="391"/>
                <a:chOff x="3926" y="606"/>
                <a:chExt cx="532" cy="535"/>
              </a:xfrm>
            </p:grpSpPr>
            <p:sp>
              <p:nvSpPr>
                <p:cNvPr id="78901" name="自选图形 53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2" name="任意多边形 54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3" name="任意多边形 55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56"/>
              <p:cNvGrpSpPr>
                <a:grpSpLocks/>
              </p:cNvGrpSpPr>
              <p:nvPr/>
            </p:nvGrpSpPr>
            <p:grpSpPr bwMode="auto">
              <a:xfrm>
                <a:off x="5570" y="1990"/>
                <a:ext cx="193" cy="386"/>
                <a:chOff x="5497" y="1124"/>
                <a:chExt cx="265" cy="530"/>
              </a:xfrm>
            </p:grpSpPr>
            <p:sp>
              <p:nvSpPr>
                <p:cNvPr id="78905" name="任意多边形 57"/>
                <p:cNvSpPr>
                  <a:spLocks/>
                </p:cNvSpPr>
                <p:nvPr/>
              </p:nvSpPr>
              <p:spPr bwMode="gray">
                <a:xfrm>
                  <a:off x="5497" y="125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6" name="任意多边形 58"/>
                <p:cNvSpPr>
                  <a:spLocks/>
                </p:cNvSpPr>
                <p:nvPr/>
              </p:nvSpPr>
              <p:spPr bwMode="gray">
                <a:xfrm flipH="1">
                  <a:off x="5497" y="1124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组合 59"/>
              <p:cNvGrpSpPr>
                <a:grpSpLocks/>
              </p:cNvGrpSpPr>
              <p:nvPr/>
            </p:nvGrpSpPr>
            <p:grpSpPr bwMode="auto">
              <a:xfrm>
                <a:off x="4800" y="1984"/>
                <a:ext cx="387" cy="387"/>
                <a:chOff x="4448" y="61"/>
                <a:chExt cx="531" cy="531"/>
              </a:xfrm>
            </p:grpSpPr>
            <p:sp>
              <p:nvSpPr>
                <p:cNvPr id="78908" name="自选图形 60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9" name="任意多边形 61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0" name="任意多边形 62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63"/>
              <p:cNvGrpSpPr>
                <a:grpSpLocks/>
              </p:cNvGrpSpPr>
              <p:nvPr/>
            </p:nvGrpSpPr>
            <p:grpSpPr bwMode="auto">
              <a:xfrm>
                <a:off x="3657" y="1595"/>
                <a:ext cx="389" cy="391"/>
                <a:chOff x="3926" y="606"/>
                <a:chExt cx="532" cy="535"/>
              </a:xfrm>
            </p:grpSpPr>
            <p:sp>
              <p:nvSpPr>
                <p:cNvPr id="78912" name="自选图形 6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3" name="任意多边形 6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4" name="任意多边形 6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67"/>
              <p:cNvGrpSpPr>
                <a:grpSpLocks/>
              </p:cNvGrpSpPr>
              <p:nvPr/>
            </p:nvGrpSpPr>
            <p:grpSpPr bwMode="auto">
              <a:xfrm>
                <a:off x="2890" y="3150"/>
                <a:ext cx="389" cy="391"/>
                <a:chOff x="3926" y="2726"/>
                <a:chExt cx="532" cy="535"/>
              </a:xfrm>
            </p:grpSpPr>
            <p:sp>
              <p:nvSpPr>
                <p:cNvPr id="78916" name="自选图形 6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7" name="任意多边形 6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8" name="任意多边形 7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71"/>
              <p:cNvGrpSpPr>
                <a:grpSpLocks/>
              </p:cNvGrpSpPr>
              <p:nvPr/>
            </p:nvGrpSpPr>
            <p:grpSpPr bwMode="auto">
              <a:xfrm>
                <a:off x="2890" y="3927"/>
                <a:ext cx="389" cy="391"/>
                <a:chOff x="3926" y="3791"/>
                <a:chExt cx="532" cy="535"/>
              </a:xfrm>
            </p:grpSpPr>
            <p:sp>
              <p:nvSpPr>
                <p:cNvPr id="78920" name="自选图形 7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1" name="任意多边形 7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2" name="任意多边形 7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75"/>
              <p:cNvGrpSpPr>
                <a:grpSpLocks/>
              </p:cNvGrpSpPr>
              <p:nvPr/>
            </p:nvGrpSpPr>
            <p:grpSpPr bwMode="auto">
              <a:xfrm>
                <a:off x="2886" y="2374"/>
                <a:ext cx="389" cy="390"/>
                <a:chOff x="3926" y="1662"/>
                <a:chExt cx="532" cy="535"/>
              </a:xfrm>
            </p:grpSpPr>
            <p:sp>
              <p:nvSpPr>
                <p:cNvPr id="78924" name="自选图形 7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5" name="任意多边形 7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6" name="任意多边形 7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79"/>
              <p:cNvGrpSpPr>
                <a:grpSpLocks/>
              </p:cNvGrpSpPr>
              <p:nvPr/>
            </p:nvGrpSpPr>
            <p:grpSpPr bwMode="auto">
              <a:xfrm>
                <a:off x="2887" y="1595"/>
                <a:ext cx="388" cy="391"/>
                <a:chOff x="3926" y="606"/>
                <a:chExt cx="532" cy="535"/>
              </a:xfrm>
            </p:grpSpPr>
            <p:sp>
              <p:nvSpPr>
                <p:cNvPr id="78928" name="自选图形 8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9" name="任意多边形 8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0" name="任意多边形 8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组合 83"/>
              <p:cNvGrpSpPr>
                <a:grpSpLocks/>
              </p:cNvGrpSpPr>
              <p:nvPr/>
            </p:nvGrpSpPr>
            <p:grpSpPr bwMode="auto">
              <a:xfrm>
                <a:off x="2127" y="3150"/>
                <a:ext cx="389" cy="391"/>
                <a:chOff x="3926" y="2726"/>
                <a:chExt cx="532" cy="535"/>
              </a:xfrm>
            </p:grpSpPr>
            <p:sp>
              <p:nvSpPr>
                <p:cNvPr id="78932" name="自选图形 84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33" name="任意多边形 85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4" name="任意多边形 86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组合 87"/>
              <p:cNvGrpSpPr>
                <a:grpSpLocks/>
              </p:cNvGrpSpPr>
              <p:nvPr/>
            </p:nvGrpSpPr>
            <p:grpSpPr bwMode="auto">
              <a:xfrm>
                <a:off x="2127" y="3927"/>
                <a:ext cx="389" cy="391"/>
                <a:chOff x="3926" y="3791"/>
                <a:chExt cx="532" cy="535"/>
              </a:xfrm>
            </p:grpSpPr>
            <p:sp>
              <p:nvSpPr>
                <p:cNvPr id="78936" name="自选图形 88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37" name="任意多边形 89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8" name="任意多边形 90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组合 91"/>
              <p:cNvGrpSpPr>
                <a:grpSpLocks/>
              </p:cNvGrpSpPr>
              <p:nvPr/>
            </p:nvGrpSpPr>
            <p:grpSpPr bwMode="auto">
              <a:xfrm>
                <a:off x="2127" y="2374"/>
                <a:ext cx="389" cy="390"/>
                <a:chOff x="3926" y="1662"/>
                <a:chExt cx="532" cy="535"/>
              </a:xfrm>
            </p:grpSpPr>
            <p:sp>
              <p:nvSpPr>
                <p:cNvPr id="78940" name="自选图形 92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1" name="任意多边形 93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2" name="任意多边形 94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95"/>
              <p:cNvGrpSpPr>
                <a:grpSpLocks/>
              </p:cNvGrpSpPr>
              <p:nvPr/>
            </p:nvGrpSpPr>
            <p:grpSpPr bwMode="auto">
              <a:xfrm>
                <a:off x="2122" y="1595"/>
                <a:ext cx="388" cy="391"/>
                <a:chOff x="3926" y="606"/>
                <a:chExt cx="532" cy="535"/>
              </a:xfrm>
            </p:grpSpPr>
            <p:sp>
              <p:nvSpPr>
                <p:cNvPr id="78944" name="自选图形 9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5" name="任意多边形 9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6" name="任意多边形 9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99"/>
              <p:cNvGrpSpPr>
                <a:grpSpLocks/>
              </p:cNvGrpSpPr>
              <p:nvPr/>
            </p:nvGrpSpPr>
            <p:grpSpPr bwMode="auto">
              <a:xfrm>
                <a:off x="3272" y="1983"/>
                <a:ext cx="388" cy="390"/>
                <a:chOff x="3926" y="606"/>
                <a:chExt cx="532" cy="535"/>
              </a:xfrm>
            </p:grpSpPr>
            <p:sp>
              <p:nvSpPr>
                <p:cNvPr id="78948" name="自选图形 10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9" name="任意多边形 10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0" name="任意多边形 10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103"/>
              <p:cNvGrpSpPr>
                <a:grpSpLocks/>
              </p:cNvGrpSpPr>
              <p:nvPr/>
            </p:nvGrpSpPr>
            <p:grpSpPr bwMode="auto">
              <a:xfrm>
                <a:off x="3272" y="2759"/>
                <a:ext cx="388" cy="390"/>
                <a:chOff x="3926" y="606"/>
                <a:chExt cx="532" cy="535"/>
              </a:xfrm>
            </p:grpSpPr>
            <p:sp>
              <p:nvSpPr>
                <p:cNvPr id="78952" name="自选图形 10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3" name="任意多边形 10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4" name="任意多边形 10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组合 107"/>
              <p:cNvGrpSpPr>
                <a:grpSpLocks/>
              </p:cNvGrpSpPr>
              <p:nvPr/>
            </p:nvGrpSpPr>
            <p:grpSpPr bwMode="auto">
              <a:xfrm>
                <a:off x="3276" y="3544"/>
                <a:ext cx="388" cy="390"/>
                <a:chOff x="3926" y="606"/>
                <a:chExt cx="532" cy="535"/>
              </a:xfrm>
            </p:grpSpPr>
            <p:sp>
              <p:nvSpPr>
                <p:cNvPr id="78956" name="自选图形 10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7" name="任意多边形 10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8" name="任意多边形 11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组合 111"/>
              <p:cNvGrpSpPr>
                <a:grpSpLocks/>
              </p:cNvGrpSpPr>
              <p:nvPr/>
            </p:nvGrpSpPr>
            <p:grpSpPr bwMode="auto">
              <a:xfrm>
                <a:off x="2508" y="1983"/>
                <a:ext cx="387" cy="390"/>
                <a:chOff x="3926" y="606"/>
                <a:chExt cx="532" cy="535"/>
              </a:xfrm>
            </p:grpSpPr>
            <p:sp>
              <p:nvSpPr>
                <p:cNvPr id="78960" name="自选图形 11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1" name="任意多边形 11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2" name="任意多边形 11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组合 115"/>
              <p:cNvGrpSpPr>
                <a:grpSpLocks/>
              </p:cNvGrpSpPr>
              <p:nvPr/>
            </p:nvGrpSpPr>
            <p:grpSpPr bwMode="auto">
              <a:xfrm>
                <a:off x="2504" y="2759"/>
                <a:ext cx="387" cy="390"/>
                <a:chOff x="3926" y="606"/>
                <a:chExt cx="532" cy="535"/>
              </a:xfrm>
            </p:grpSpPr>
            <p:sp>
              <p:nvSpPr>
                <p:cNvPr id="78964" name="自选图形 11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5" name="任意多边形 11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6" name="任意多边形 11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48" name="组合 119"/>
              <p:cNvGrpSpPr>
                <a:grpSpLocks/>
              </p:cNvGrpSpPr>
              <p:nvPr/>
            </p:nvGrpSpPr>
            <p:grpSpPr bwMode="auto">
              <a:xfrm>
                <a:off x="2508" y="3544"/>
                <a:ext cx="387" cy="390"/>
                <a:chOff x="3926" y="606"/>
                <a:chExt cx="532" cy="535"/>
              </a:xfrm>
            </p:grpSpPr>
            <p:sp>
              <p:nvSpPr>
                <p:cNvPr id="78968" name="自选图形 12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9" name="任意多边形 12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0" name="任意多边形 12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49" name="组合 123"/>
              <p:cNvGrpSpPr>
                <a:grpSpLocks/>
              </p:cNvGrpSpPr>
              <p:nvPr/>
            </p:nvGrpSpPr>
            <p:grpSpPr bwMode="auto">
              <a:xfrm>
                <a:off x="1743" y="1983"/>
                <a:ext cx="387" cy="390"/>
                <a:chOff x="3926" y="606"/>
                <a:chExt cx="532" cy="535"/>
              </a:xfrm>
            </p:grpSpPr>
            <p:sp>
              <p:nvSpPr>
                <p:cNvPr id="78972" name="自选图形 12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73" name="任意多边形 12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4" name="任意多边形 12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51" name="组合 127"/>
              <p:cNvGrpSpPr>
                <a:grpSpLocks/>
              </p:cNvGrpSpPr>
              <p:nvPr/>
            </p:nvGrpSpPr>
            <p:grpSpPr bwMode="auto">
              <a:xfrm>
                <a:off x="1747" y="2759"/>
                <a:ext cx="387" cy="390"/>
                <a:chOff x="3926" y="606"/>
                <a:chExt cx="532" cy="535"/>
              </a:xfrm>
            </p:grpSpPr>
            <p:sp>
              <p:nvSpPr>
                <p:cNvPr id="78976" name="自选图形 12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77" name="任意多边形 12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8" name="任意多边形 13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52" name="组合 131"/>
              <p:cNvGrpSpPr>
                <a:grpSpLocks/>
              </p:cNvGrpSpPr>
              <p:nvPr/>
            </p:nvGrpSpPr>
            <p:grpSpPr bwMode="auto">
              <a:xfrm>
                <a:off x="1743" y="3540"/>
                <a:ext cx="387" cy="390"/>
                <a:chOff x="3926" y="606"/>
                <a:chExt cx="532" cy="535"/>
              </a:xfrm>
            </p:grpSpPr>
            <p:sp>
              <p:nvSpPr>
                <p:cNvPr id="78980" name="自选图形 13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1" name="任意多边形 13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2" name="任意多边形 13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53" name="组合 135"/>
              <p:cNvGrpSpPr>
                <a:grpSpLocks/>
              </p:cNvGrpSpPr>
              <p:nvPr/>
            </p:nvGrpSpPr>
            <p:grpSpPr bwMode="auto">
              <a:xfrm>
                <a:off x="4038" y="1983"/>
                <a:ext cx="387" cy="390"/>
                <a:chOff x="3926" y="606"/>
                <a:chExt cx="532" cy="535"/>
              </a:xfrm>
            </p:grpSpPr>
            <p:sp>
              <p:nvSpPr>
                <p:cNvPr id="78984" name="自选图形 13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5" name="任意多边形 13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6" name="任意多边形 13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57" name="组合 139"/>
              <p:cNvGrpSpPr>
                <a:grpSpLocks/>
              </p:cNvGrpSpPr>
              <p:nvPr/>
            </p:nvGrpSpPr>
            <p:grpSpPr bwMode="auto">
              <a:xfrm>
                <a:off x="4038" y="2759"/>
                <a:ext cx="387" cy="390"/>
                <a:chOff x="3926" y="606"/>
                <a:chExt cx="532" cy="535"/>
              </a:xfrm>
            </p:grpSpPr>
            <p:sp>
              <p:nvSpPr>
                <p:cNvPr id="78988" name="自选图形 14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9" name="任意多边形 14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0" name="任意多边形 14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1" name="组合 143"/>
              <p:cNvGrpSpPr>
                <a:grpSpLocks/>
              </p:cNvGrpSpPr>
              <p:nvPr/>
            </p:nvGrpSpPr>
            <p:grpSpPr bwMode="auto">
              <a:xfrm>
                <a:off x="4036" y="3544"/>
                <a:ext cx="387" cy="390"/>
                <a:chOff x="3926" y="606"/>
                <a:chExt cx="532" cy="535"/>
              </a:xfrm>
            </p:grpSpPr>
            <p:sp>
              <p:nvSpPr>
                <p:cNvPr id="78992" name="自选图形 14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93" name="任意多边形 14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4" name="任意多边形 14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5" name="组合 147"/>
              <p:cNvGrpSpPr>
                <a:grpSpLocks/>
              </p:cNvGrpSpPr>
              <p:nvPr/>
            </p:nvGrpSpPr>
            <p:grpSpPr bwMode="auto">
              <a:xfrm>
                <a:off x="3655" y="3150"/>
                <a:ext cx="389" cy="391"/>
                <a:chOff x="3926" y="2726"/>
                <a:chExt cx="532" cy="535"/>
              </a:xfrm>
            </p:grpSpPr>
            <p:sp>
              <p:nvSpPr>
                <p:cNvPr id="78996" name="自选图形 14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97" name="任意多边形 14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8" name="任意多边形 15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8" name="组合 151"/>
              <p:cNvGrpSpPr>
                <a:grpSpLocks/>
              </p:cNvGrpSpPr>
              <p:nvPr/>
            </p:nvGrpSpPr>
            <p:grpSpPr bwMode="auto">
              <a:xfrm>
                <a:off x="3655" y="3927"/>
                <a:ext cx="389" cy="391"/>
                <a:chOff x="3926" y="3791"/>
                <a:chExt cx="532" cy="535"/>
              </a:xfrm>
            </p:grpSpPr>
            <p:sp>
              <p:nvSpPr>
                <p:cNvPr id="79000" name="自选图形 15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1" name="任意多边形 15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2" name="任意多边形 15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7" name="组合 155"/>
              <p:cNvGrpSpPr>
                <a:grpSpLocks/>
              </p:cNvGrpSpPr>
              <p:nvPr/>
            </p:nvGrpSpPr>
            <p:grpSpPr bwMode="auto">
              <a:xfrm>
                <a:off x="3655" y="2374"/>
                <a:ext cx="389" cy="390"/>
                <a:chOff x="3926" y="1662"/>
                <a:chExt cx="532" cy="535"/>
              </a:xfrm>
            </p:grpSpPr>
            <p:sp>
              <p:nvSpPr>
                <p:cNvPr id="79004" name="自选图形 15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5" name="任意多边形 15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6" name="任意多边形 15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0" name="组合 159"/>
              <p:cNvGrpSpPr>
                <a:grpSpLocks/>
              </p:cNvGrpSpPr>
              <p:nvPr/>
            </p:nvGrpSpPr>
            <p:grpSpPr bwMode="auto">
              <a:xfrm>
                <a:off x="1350" y="3150"/>
                <a:ext cx="389" cy="391"/>
                <a:chOff x="3926" y="2726"/>
                <a:chExt cx="532" cy="535"/>
              </a:xfrm>
            </p:grpSpPr>
            <p:sp>
              <p:nvSpPr>
                <p:cNvPr id="79008" name="自选图形 160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9" name="任意多边形 161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0" name="任意多边形 162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4" name="组合 163"/>
              <p:cNvGrpSpPr>
                <a:grpSpLocks/>
              </p:cNvGrpSpPr>
              <p:nvPr/>
            </p:nvGrpSpPr>
            <p:grpSpPr bwMode="auto">
              <a:xfrm>
                <a:off x="1350" y="3927"/>
                <a:ext cx="389" cy="391"/>
                <a:chOff x="3926" y="3791"/>
                <a:chExt cx="532" cy="535"/>
              </a:xfrm>
            </p:grpSpPr>
            <p:sp>
              <p:nvSpPr>
                <p:cNvPr id="79012" name="自选图形 164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3" name="任意多边形 165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4" name="任意多边形 166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8" name="组合 167"/>
              <p:cNvGrpSpPr>
                <a:grpSpLocks/>
              </p:cNvGrpSpPr>
              <p:nvPr/>
            </p:nvGrpSpPr>
            <p:grpSpPr bwMode="auto">
              <a:xfrm>
                <a:off x="1350" y="2374"/>
                <a:ext cx="389" cy="390"/>
                <a:chOff x="3926" y="1662"/>
                <a:chExt cx="532" cy="535"/>
              </a:xfrm>
            </p:grpSpPr>
            <p:sp>
              <p:nvSpPr>
                <p:cNvPr id="79016" name="自选图形 168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7" name="任意多边形 169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8" name="任意多边形 170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92" name="组合 171"/>
              <p:cNvGrpSpPr>
                <a:grpSpLocks/>
              </p:cNvGrpSpPr>
              <p:nvPr/>
            </p:nvGrpSpPr>
            <p:grpSpPr bwMode="auto">
              <a:xfrm>
                <a:off x="1353" y="1595"/>
                <a:ext cx="388" cy="391"/>
                <a:chOff x="3926" y="606"/>
                <a:chExt cx="532" cy="535"/>
              </a:xfrm>
            </p:grpSpPr>
            <p:sp>
              <p:nvSpPr>
                <p:cNvPr id="79020" name="自选图形 17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1" name="任意多边形 17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2" name="任意多边形 17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96" name="组合 175"/>
              <p:cNvGrpSpPr>
                <a:grpSpLocks/>
              </p:cNvGrpSpPr>
              <p:nvPr/>
            </p:nvGrpSpPr>
            <p:grpSpPr bwMode="auto">
              <a:xfrm>
                <a:off x="965" y="1983"/>
                <a:ext cx="388" cy="390"/>
                <a:chOff x="3926" y="606"/>
                <a:chExt cx="532" cy="535"/>
              </a:xfrm>
            </p:grpSpPr>
            <p:sp>
              <p:nvSpPr>
                <p:cNvPr id="79024" name="自选图形 17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5" name="任意多边形 17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6" name="任意多边形 17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0" name="组合 179"/>
              <p:cNvGrpSpPr>
                <a:grpSpLocks/>
              </p:cNvGrpSpPr>
              <p:nvPr/>
            </p:nvGrpSpPr>
            <p:grpSpPr bwMode="auto">
              <a:xfrm>
                <a:off x="965" y="2759"/>
                <a:ext cx="388" cy="390"/>
                <a:chOff x="3926" y="606"/>
                <a:chExt cx="532" cy="535"/>
              </a:xfrm>
            </p:grpSpPr>
            <p:sp>
              <p:nvSpPr>
                <p:cNvPr id="79028" name="自选图形 18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9" name="任意多边形 18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0" name="任意多边形 18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4" name="组合 183"/>
              <p:cNvGrpSpPr>
                <a:grpSpLocks/>
              </p:cNvGrpSpPr>
              <p:nvPr/>
            </p:nvGrpSpPr>
            <p:grpSpPr bwMode="auto">
              <a:xfrm>
                <a:off x="965" y="3544"/>
                <a:ext cx="388" cy="390"/>
                <a:chOff x="3926" y="606"/>
                <a:chExt cx="532" cy="535"/>
              </a:xfrm>
            </p:grpSpPr>
            <p:sp>
              <p:nvSpPr>
                <p:cNvPr id="79032" name="自选图形 18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33" name="任意多边形 18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4" name="任意多边形 18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7" name="组合 187"/>
              <p:cNvGrpSpPr>
                <a:grpSpLocks/>
              </p:cNvGrpSpPr>
              <p:nvPr/>
            </p:nvGrpSpPr>
            <p:grpSpPr bwMode="auto">
              <a:xfrm>
                <a:off x="573" y="3150"/>
                <a:ext cx="388" cy="391"/>
                <a:chOff x="3926" y="2726"/>
                <a:chExt cx="532" cy="535"/>
              </a:xfrm>
            </p:grpSpPr>
            <p:sp>
              <p:nvSpPr>
                <p:cNvPr id="79036" name="自选图形 18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37" name="任意多边形 18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8" name="任意多边形 19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1" name="组合 191"/>
              <p:cNvGrpSpPr>
                <a:grpSpLocks/>
              </p:cNvGrpSpPr>
              <p:nvPr/>
            </p:nvGrpSpPr>
            <p:grpSpPr bwMode="auto">
              <a:xfrm>
                <a:off x="573" y="3927"/>
                <a:ext cx="388" cy="391"/>
                <a:chOff x="3926" y="3791"/>
                <a:chExt cx="532" cy="535"/>
              </a:xfrm>
            </p:grpSpPr>
            <p:sp>
              <p:nvSpPr>
                <p:cNvPr id="79040" name="自选图形 19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1" name="任意多边形 19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2" name="任意多边形 19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5" name="组合 195"/>
              <p:cNvGrpSpPr>
                <a:grpSpLocks/>
              </p:cNvGrpSpPr>
              <p:nvPr/>
            </p:nvGrpSpPr>
            <p:grpSpPr bwMode="auto">
              <a:xfrm>
                <a:off x="573" y="2374"/>
                <a:ext cx="388" cy="390"/>
                <a:chOff x="3926" y="1662"/>
                <a:chExt cx="532" cy="535"/>
              </a:xfrm>
            </p:grpSpPr>
            <p:sp>
              <p:nvSpPr>
                <p:cNvPr id="79044" name="自选图形 19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5" name="任意多边形 19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6" name="任意多边形 19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9" name="组合 199"/>
              <p:cNvGrpSpPr>
                <a:grpSpLocks/>
              </p:cNvGrpSpPr>
              <p:nvPr/>
            </p:nvGrpSpPr>
            <p:grpSpPr bwMode="auto">
              <a:xfrm>
                <a:off x="576" y="1595"/>
                <a:ext cx="387" cy="391"/>
                <a:chOff x="3926" y="606"/>
                <a:chExt cx="532" cy="535"/>
              </a:xfrm>
            </p:grpSpPr>
            <p:sp>
              <p:nvSpPr>
                <p:cNvPr id="79048" name="自选图形 20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9" name="任意多边形 20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0" name="任意多边形 20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23" name="组合 203"/>
              <p:cNvGrpSpPr>
                <a:grpSpLocks/>
              </p:cNvGrpSpPr>
              <p:nvPr/>
            </p:nvGrpSpPr>
            <p:grpSpPr bwMode="auto">
              <a:xfrm>
                <a:off x="188" y="1983"/>
                <a:ext cx="388" cy="390"/>
                <a:chOff x="3926" y="606"/>
                <a:chExt cx="532" cy="535"/>
              </a:xfrm>
            </p:grpSpPr>
            <p:sp>
              <p:nvSpPr>
                <p:cNvPr id="79052" name="自选图形 20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53" name="任意多边形 20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4" name="任意多边形 20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27" name="组合 207"/>
              <p:cNvGrpSpPr>
                <a:grpSpLocks/>
              </p:cNvGrpSpPr>
              <p:nvPr/>
            </p:nvGrpSpPr>
            <p:grpSpPr bwMode="auto">
              <a:xfrm>
                <a:off x="188" y="2759"/>
                <a:ext cx="388" cy="390"/>
                <a:chOff x="3926" y="606"/>
                <a:chExt cx="532" cy="535"/>
              </a:xfrm>
            </p:grpSpPr>
            <p:sp>
              <p:nvSpPr>
                <p:cNvPr id="79056" name="自选图形 20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57" name="任意多边形 20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8" name="任意多边形 21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1" name="组合 211"/>
              <p:cNvGrpSpPr>
                <a:grpSpLocks/>
              </p:cNvGrpSpPr>
              <p:nvPr/>
            </p:nvGrpSpPr>
            <p:grpSpPr bwMode="auto">
              <a:xfrm>
                <a:off x="184" y="3540"/>
                <a:ext cx="388" cy="390"/>
                <a:chOff x="3926" y="606"/>
                <a:chExt cx="532" cy="535"/>
              </a:xfrm>
            </p:grpSpPr>
            <p:sp>
              <p:nvSpPr>
                <p:cNvPr id="79060" name="自选图形 21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61" name="任意多边形 21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2" name="任意多边形 21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063" name="任意多边形 215"/>
              <p:cNvSpPr>
                <a:spLocks/>
              </p:cNvSpPr>
              <p:nvPr/>
            </p:nvSpPr>
            <p:spPr bwMode="gray">
              <a:xfrm>
                <a:off x="1163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4" name="任意多边形 216"/>
              <p:cNvSpPr>
                <a:spLocks/>
              </p:cNvSpPr>
              <p:nvPr/>
            </p:nvSpPr>
            <p:spPr bwMode="gray">
              <a:xfrm>
                <a:off x="390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935" name="组合 217"/>
              <p:cNvGrpSpPr>
                <a:grpSpLocks/>
              </p:cNvGrpSpPr>
              <p:nvPr/>
            </p:nvGrpSpPr>
            <p:grpSpPr bwMode="auto">
              <a:xfrm>
                <a:off x="0" y="4220"/>
                <a:ext cx="5764" cy="97"/>
                <a:chOff x="0" y="4220"/>
                <a:chExt cx="5764" cy="97"/>
              </a:xfrm>
            </p:grpSpPr>
            <p:sp>
              <p:nvSpPr>
                <p:cNvPr id="79066" name="任意多边形 218"/>
                <p:cNvSpPr>
                  <a:spLocks/>
                </p:cNvSpPr>
                <p:nvPr/>
              </p:nvSpPr>
              <p:spPr bwMode="gray">
                <a:xfrm>
                  <a:off x="461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7" name="任意多边形 219"/>
                <p:cNvSpPr>
                  <a:spLocks/>
                </p:cNvSpPr>
                <p:nvPr/>
              </p:nvSpPr>
              <p:spPr bwMode="gray">
                <a:xfrm>
                  <a:off x="537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" name="任意多边形 220"/>
                <p:cNvSpPr>
                  <a:spLocks/>
                </p:cNvSpPr>
                <p:nvPr/>
              </p:nvSpPr>
              <p:spPr bwMode="gray">
                <a:xfrm>
                  <a:off x="309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9" name="任意多边形 221"/>
                <p:cNvSpPr>
                  <a:spLocks/>
                </p:cNvSpPr>
                <p:nvPr/>
              </p:nvSpPr>
              <p:spPr bwMode="gray">
                <a:xfrm>
                  <a:off x="384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0" name="任意多边形 222"/>
                <p:cNvSpPr>
                  <a:spLocks/>
                </p:cNvSpPr>
                <p:nvPr/>
              </p:nvSpPr>
              <p:spPr bwMode="gray">
                <a:xfrm>
                  <a:off x="155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1" name="任意多边形 223"/>
                <p:cNvSpPr>
                  <a:spLocks/>
                </p:cNvSpPr>
                <p:nvPr/>
              </p:nvSpPr>
              <p:spPr bwMode="gray">
                <a:xfrm>
                  <a:off x="231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2" name="任意多边形 224"/>
                <p:cNvSpPr>
                  <a:spLocks/>
                </p:cNvSpPr>
                <p:nvPr/>
              </p:nvSpPr>
              <p:spPr bwMode="gray">
                <a:xfrm>
                  <a:off x="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3" name="任意多边形 225"/>
                <p:cNvSpPr>
                  <a:spLocks/>
                </p:cNvSpPr>
                <p:nvPr/>
              </p:nvSpPr>
              <p:spPr bwMode="gray">
                <a:xfrm>
                  <a:off x="78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9" name="组合 226"/>
              <p:cNvGrpSpPr>
                <a:grpSpLocks/>
              </p:cNvGrpSpPr>
              <p:nvPr/>
            </p:nvGrpSpPr>
            <p:grpSpPr bwMode="auto">
              <a:xfrm>
                <a:off x="4" y="3151"/>
                <a:ext cx="193" cy="383"/>
                <a:chOff x="4" y="3151"/>
                <a:chExt cx="193" cy="383"/>
              </a:xfrm>
            </p:grpSpPr>
            <p:sp>
              <p:nvSpPr>
                <p:cNvPr id="79075" name="任意多边形 227"/>
                <p:cNvSpPr>
                  <a:spLocks/>
                </p:cNvSpPr>
                <p:nvPr/>
              </p:nvSpPr>
              <p:spPr bwMode="gray">
                <a:xfrm flipH="1">
                  <a:off x="4" y="3245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6" name="任意多边形 228"/>
                <p:cNvSpPr>
                  <a:spLocks/>
                </p:cNvSpPr>
                <p:nvPr/>
              </p:nvSpPr>
              <p:spPr bwMode="gray">
                <a:xfrm>
                  <a:off x="5" y="3151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43" name="组合 229"/>
              <p:cNvGrpSpPr>
                <a:grpSpLocks/>
              </p:cNvGrpSpPr>
              <p:nvPr/>
            </p:nvGrpSpPr>
            <p:grpSpPr bwMode="auto">
              <a:xfrm>
                <a:off x="0" y="3925"/>
                <a:ext cx="193" cy="383"/>
                <a:chOff x="0" y="3925"/>
                <a:chExt cx="193" cy="383"/>
              </a:xfrm>
            </p:grpSpPr>
            <p:sp>
              <p:nvSpPr>
                <p:cNvPr id="79078" name="任意多边形 230"/>
                <p:cNvSpPr>
                  <a:spLocks/>
                </p:cNvSpPr>
                <p:nvPr/>
              </p:nvSpPr>
              <p:spPr bwMode="gray">
                <a:xfrm flipH="1">
                  <a:off x="0" y="4019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9" name="任意多边形 231"/>
                <p:cNvSpPr>
                  <a:spLocks/>
                </p:cNvSpPr>
                <p:nvPr/>
              </p:nvSpPr>
              <p:spPr bwMode="gray">
                <a:xfrm>
                  <a:off x="1" y="3925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947" name="组合 232"/>
            <p:cNvGrpSpPr>
              <a:grpSpLocks/>
            </p:cNvGrpSpPr>
            <p:nvPr/>
          </p:nvGrpSpPr>
          <p:grpSpPr bwMode="auto">
            <a:xfrm>
              <a:off x="-4" y="3052"/>
              <a:ext cx="5769" cy="195"/>
              <a:chOff x="-4" y="2660"/>
              <a:chExt cx="5769" cy="195"/>
            </a:xfrm>
          </p:grpSpPr>
          <p:sp>
            <p:nvSpPr>
              <p:cNvPr id="79081" name="自选图形 233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2" name="自选图形 234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3" name="自选图形 235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4" name="自选图形 236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5" name="自选图形 237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6" name="自选图形 238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7" name="自选图形 239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8" name="自选图形 240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9" name="自选图形 241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0" name="自选图形 242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1" name="自选图形 243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2" name="自选图形 244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3" name="自选图形 245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4" name="自选图形 246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5" name="自选图形 247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951" name="组合 248"/>
            <p:cNvGrpSpPr>
              <a:grpSpLocks/>
            </p:cNvGrpSpPr>
            <p:nvPr/>
          </p:nvGrpSpPr>
          <p:grpSpPr bwMode="auto">
            <a:xfrm>
              <a:off x="-4" y="3444"/>
              <a:ext cx="5769" cy="195"/>
              <a:chOff x="-4" y="2660"/>
              <a:chExt cx="5769" cy="195"/>
            </a:xfrm>
          </p:grpSpPr>
          <p:sp>
            <p:nvSpPr>
              <p:cNvPr id="79097" name="自选图形 249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8" name="自选图形 250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9" name="自选图形 251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0" name="自选图形 252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1" name="自选图形 253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2" name="自选图形 254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3" name="自选图形 255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4" name="自选图形 256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5" name="自选图形 257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6" name="自选图形 258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7" name="自选图形 259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8" name="自选图形 260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09" name="自选图形 261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0" name="自选图形 262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1" name="自选图形 263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955" name="组合 264"/>
            <p:cNvGrpSpPr>
              <a:grpSpLocks/>
            </p:cNvGrpSpPr>
            <p:nvPr/>
          </p:nvGrpSpPr>
          <p:grpSpPr bwMode="auto">
            <a:xfrm>
              <a:off x="-4" y="3832"/>
              <a:ext cx="5769" cy="195"/>
              <a:chOff x="-4" y="2660"/>
              <a:chExt cx="5769" cy="195"/>
            </a:xfrm>
          </p:grpSpPr>
          <p:sp>
            <p:nvSpPr>
              <p:cNvPr id="79113" name="自选图形 265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4" name="自选图形 266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5" name="自选图形 267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6" name="自选图形 268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7" name="自选图形 269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8" name="自选图形 270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9" name="自选图形 271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0" name="自选图形 272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1" name="自选图形 273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2" name="自选图形 274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3" name="自选图形 275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4" name="自选图形 276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5" name="自选图形 277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6" name="自选图形 278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7" name="自选图形 279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959" name="组合 280"/>
            <p:cNvGrpSpPr>
              <a:grpSpLocks/>
            </p:cNvGrpSpPr>
            <p:nvPr/>
          </p:nvGrpSpPr>
          <p:grpSpPr bwMode="auto">
            <a:xfrm>
              <a:off x="-4" y="2664"/>
              <a:ext cx="5769" cy="195"/>
              <a:chOff x="-4" y="2660"/>
              <a:chExt cx="5769" cy="195"/>
            </a:xfrm>
          </p:grpSpPr>
          <p:sp>
            <p:nvSpPr>
              <p:cNvPr id="79129" name="自选图形 281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0" name="自选图形 282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1" name="自选图形 283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2" name="自选图形 284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3" name="自选图形 285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4" name="自选图形 286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5" name="自选图形 287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6" name="自选图形 288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7" name="自选图形 289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8" name="自选图形 290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9" name="自选图形 291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0" name="自选图形 292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1" name="自选图形 293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2" name="自选图形 294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3" name="自选图形 295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963" name="组合 296"/>
            <p:cNvGrpSpPr>
              <a:grpSpLocks/>
            </p:cNvGrpSpPr>
            <p:nvPr/>
          </p:nvGrpSpPr>
          <p:grpSpPr bwMode="auto">
            <a:xfrm>
              <a:off x="-4" y="2276"/>
              <a:ext cx="5769" cy="195"/>
              <a:chOff x="-4" y="2660"/>
              <a:chExt cx="5769" cy="195"/>
            </a:xfrm>
          </p:grpSpPr>
          <p:sp>
            <p:nvSpPr>
              <p:cNvPr id="79145" name="自选图形 297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6" name="自选图形 298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7" name="自选图形 299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8" name="自选图形 300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9" name="自选图形 301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0" name="自选图形 302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1" name="自选图形 303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2" name="自选图形 304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3" name="自选图形 305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4" name="自选图形 306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5" name="自选图形 307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" name="自选图形 308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" name="自选图形 309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8" name="自选图形 310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9" name="自选图形 311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967" name="组合 312"/>
            <p:cNvGrpSpPr>
              <a:grpSpLocks/>
            </p:cNvGrpSpPr>
            <p:nvPr/>
          </p:nvGrpSpPr>
          <p:grpSpPr bwMode="auto">
            <a:xfrm>
              <a:off x="-4" y="1884"/>
              <a:ext cx="5769" cy="195"/>
              <a:chOff x="-4" y="2660"/>
              <a:chExt cx="5769" cy="195"/>
            </a:xfrm>
          </p:grpSpPr>
          <p:sp>
            <p:nvSpPr>
              <p:cNvPr id="79161" name="自选图形 313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2" name="自选图形 314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3" name="自选图形 315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4" name="自选图形 316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5" name="自选图形 317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6" name="自选图形 318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7" name="自选图形 319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8" name="自选图形 320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9" name="自选图形 321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0" name="自选图形 322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1" name="自选图形 323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2" name="自选图形 324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3" name="自选图形 325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4" name="自选图形 326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5" name="自选图形 327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971" name="组合 328"/>
            <p:cNvGrpSpPr>
              <a:grpSpLocks/>
            </p:cNvGrpSpPr>
            <p:nvPr/>
          </p:nvGrpSpPr>
          <p:grpSpPr bwMode="auto">
            <a:xfrm>
              <a:off x="4" y="2379"/>
              <a:ext cx="193" cy="383"/>
              <a:chOff x="4" y="3151"/>
              <a:chExt cx="193" cy="383"/>
            </a:xfrm>
          </p:grpSpPr>
          <p:sp>
            <p:nvSpPr>
              <p:cNvPr id="79177" name="任意多边形 329"/>
              <p:cNvSpPr>
                <a:spLocks/>
              </p:cNvSpPr>
              <p:nvPr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178" name="任意多边形 330"/>
              <p:cNvSpPr>
                <a:spLocks/>
              </p:cNvSpPr>
              <p:nvPr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975" name="组合 331"/>
            <p:cNvGrpSpPr>
              <a:grpSpLocks/>
            </p:cNvGrpSpPr>
            <p:nvPr/>
          </p:nvGrpSpPr>
          <p:grpSpPr bwMode="auto">
            <a:xfrm>
              <a:off x="4" y="1595"/>
              <a:ext cx="193" cy="383"/>
              <a:chOff x="4" y="3151"/>
              <a:chExt cx="193" cy="383"/>
            </a:xfrm>
          </p:grpSpPr>
          <p:sp>
            <p:nvSpPr>
              <p:cNvPr id="79180" name="任意多边形 332"/>
              <p:cNvSpPr>
                <a:spLocks/>
              </p:cNvSpPr>
              <p:nvPr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181" name="任意多边形 333"/>
              <p:cNvSpPr>
                <a:spLocks/>
              </p:cNvSpPr>
              <p:nvPr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182" name="矩形 334"/>
          <p:cNvSpPr>
            <a:spLocks noChangeArrowheads="1"/>
          </p:cNvSpPr>
          <p:nvPr/>
        </p:nvSpPr>
        <p:spPr bwMode="gray">
          <a:xfrm>
            <a:off x="0" y="6032500"/>
            <a:ext cx="9144000" cy="825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83" name="文本框 335"/>
          <p:cNvSpPr txBox="1">
            <a:spLocks noChangeArrowheads="1"/>
          </p:cNvSpPr>
          <p:nvPr/>
        </p:nvSpPr>
        <p:spPr bwMode="gray">
          <a:xfrm>
            <a:off x="8089900" y="6146800"/>
            <a:ext cx="1039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2400" b="1" dirty="0">
              <a:solidFill>
                <a:schemeClr val="tx2"/>
              </a:solidFill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79186" name="矩形 338"/>
          <p:cNvSpPr>
            <a:spLocks noChangeArrowheads="1"/>
          </p:cNvSpPr>
          <p:nvPr/>
        </p:nvSpPr>
        <p:spPr bwMode="gray">
          <a:xfrm>
            <a:off x="0" y="0"/>
            <a:ext cx="9144000" cy="288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85" name="矩形 337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558800" y="457200"/>
            <a:ext cx="3263900" cy="1927225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ko-KR" sz="6600" dirty="0">
                <a:solidFill>
                  <a:schemeClr val="tx2"/>
                </a:solidFill>
                <a:ea typeface="굴림" pitchFamily="50" charset="-127"/>
              </a:rPr>
              <a:t>Thank </a:t>
            </a:r>
            <a:br>
              <a:rPr lang="en-US" altLang="ko-KR" sz="6600" dirty="0">
                <a:solidFill>
                  <a:schemeClr val="tx2"/>
                </a:solidFill>
                <a:ea typeface="굴림" pitchFamily="50" charset="-127"/>
              </a:rPr>
            </a:br>
            <a:r>
              <a:rPr lang="en-US" altLang="ko-KR" sz="6600" dirty="0">
                <a:solidFill>
                  <a:schemeClr val="tx2"/>
                </a:solidFill>
                <a:ea typeface="굴림" pitchFamily="50" charset="-127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关于前端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的进化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关于前端</a:t>
            </a: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23444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页面制作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页面工程师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前端工程师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样式表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/as/………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基于客户端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可以随时和服务器端进行数据交换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可以全面的获取用户操作及设备环境等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的进化</a:t>
            </a: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23444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不得不说的浏览器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浏览器的发展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html?</a:t>
            </a: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23444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文本标记语言（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Hypertext Markup Language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信息的一种编织方式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通过各种标签来整合信息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标签处理结构？还是兼顾表现？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embed/object</a:t>
            </a: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浏览器的发展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23444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浏览器大战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 Berners-Lee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w3c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现代浏览器的发展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浏览器现状（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eg01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49" y="3620642"/>
            <a:ext cx="7761233" cy="210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286256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 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表单元素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地理位置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本地存储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音频视频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消息通信</a:t>
            </a:r>
            <a:endParaRPr lang="en-US" altLang="ko-KR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23444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b="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  <p:grpSp>
        <p:nvGrpSpPr>
          <p:cNvPr id="8" name="组合 7"/>
          <p:cNvGrpSpPr/>
          <p:nvPr/>
        </p:nvGrpSpPr>
        <p:grpSpPr>
          <a:xfrm>
            <a:off x="262700" y="987552"/>
            <a:ext cx="8698420" cy="5693664"/>
            <a:chOff x="262700" y="987552"/>
            <a:chExt cx="8698420" cy="5693664"/>
          </a:xfrm>
        </p:grpSpPr>
        <p:sp>
          <p:nvSpPr>
            <p:cNvPr id="7" name="矩形 6"/>
            <p:cNvSpPr/>
            <p:nvPr/>
          </p:nvSpPr>
          <p:spPr bwMode="auto">
            <a:xfrm>
              <a:off x="268224" y="987552"/>
              <a:ext cx="8692896" cy="569366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" name="图片 4" descr="htm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700" y="993267"/>
              <a:ext cx="6702622" cy="471259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633217" y="4815840"/>
            <a:ext cx="521817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的语义内容进行了增减，另外大幅度地增加了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的可交互性。此外，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全面删除了自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创生以来有关内容修饰的标志，从而正式地将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推向前台。</a:t>
            </a:r>
            <a:endParaRPr lang="zh-CN" altLang="en-US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3968" y="616915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(eg02,03)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矩形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  <p:sp>
        <p:nvSpPr>
          <p:cNvPr id="16391" name="矩形 7"/>
          <p:cNvSpPr>
            <a:spLocks noGrp="1" noChangeArrowheads="1"/>
          </p:cNvSpPr>
          <p:nvPr>
            <p:ph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draggable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(eg04)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ondragstart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ondragover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ondragenter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ondrop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0" i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0" i="1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ondragend</a:t>
            </a:r>
            <a:endParaRPr lang="en-US" altLang="zh-CN" sz="1600" b="0" i="1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FileReader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(eg04)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e.dataTransfer.files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(eg05)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contenteditable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(eg06) 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uare">
  <a:themeElements>
    <a:clrScheme name="square 1">
      <a:dk1>
        <a:srgbClr val="000000"/>
      </a:dk1>
      <a:lt1>
        <a:srgbClr val="FFFFFF"/>
      </a:lt1>
      <a:dk2>
        <a:srgbClr val="0051A5"/>
      </a:dk2>
      <a:lt2>
        <a:srgbClr val="609BD6"/>
      </a:lt2>
      <a:accent1>
        <a:srgbClr val="002850"/>
      </a:accent1>
      <a:accent2>
        <a:srgbClr val="246CB4"/>
      </a:accent2>
      <a:accent3>
        <a:srgbClr val="AAB3CF"/>
      </a:accent3>
      <a:accent4>
        <a:srgbClr val="DADADA"/>
      </a:accent4>
      <a:accent5>
        <a:srgbClr val="AAACB3"/>
      </a:accent5>
      <a:accent6>
        <a:srgbClr val="2061A3"/>
      </a:accent6>
      <a:hlink>
        <a:srgbClr val="7DBEFF"/>
      </a:hlink>
      <a:folHlink>
        <a:srgbClr val="004182"/>
      </a:folHlink>
    </a:clrScheme>
    <a:fontScheme name="squa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quare 1">
        <a:dk1>
          <a:srgbClr val="000000"/>
        </a:dk1>
        <a:lt1>
          <a:srgbClr val="FFFFFF"/>
        </a:lt1>
        <a:dk2>
          <a:srgbClr val="0051A5"/>
        </a:dk2>
        <a:lt2>
          <a:srgbClr val="609BD6"/>
        </a:lt2>
        <a:accent1>
          <a:srgbClr val="002850"/>
        </a:accent1>
        <a:accent2>
          <a:srgbClr val="246CB4"/>
        </a:accent2>
        <a:accent3>
          <a:srgbClr val="AAB3CF"/>
        </a:accent3>
        <a:accent4>
          <a:srgbClr val="DADADA"/>
        </a:accent4>
        <a:accent5>
          <a:srgbClr val="AAACB3"/>
        </a:accent5>
        <a:accent6>
          <a:srgbClr val="2061A3"/>
        </a:accent6>
        <a:hlink>
          <a:srgbClr val="7DBEFF"/>
        </a:hlink>
        <a:folHlink>
          <a:srgbClr val="0041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uare 2">
        <a:dk1>
          <a:srgbClr val="000000"/>
        </a:dk1>
        <a:lt1>
          <a:srgbClr val="FFFFFF"/>
        </a:lt1>
        <a:dk2>
          <a:srgbClr val="8A730C"/>
        </a:dk2>
        <a:lt2>
          <a:srgbClr val="AD9441"/>
        </a:lt2>
        <a:accent1>
          <a:srgbClr val="3C2F00"/>
        </a:accent1>
        <a:accent2>
          <a:srgbClr val="78630A"/>
        </a:accent2>
        <a:accent3>
          <a:srgbClr val="C4BCAA"/>
        </a:accent3>
        <a:accent4>
          <a:srgbClr val="DADADA"/>
        </a:accent4>
        <a:accent5>
          <a:srgbClr val="AFADAA"/>
        </a:accent5>
        <a:accent6>
          <a:srgbClr val="6C5908"/>
        </a:accent6>
        <a:hlink>
          <a:srgbClr val="C5B77B"/>
        </a:hlink>
        <a:folHlink>
          <a:srgbClr val="564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uare 3">
        <a:dk1>
          <a:srgbClr val="000000"/>
        </a:dk1>
        <a:lt1>
          <a:srgbClr val="FFFFFF"/>
        </a:lt1>
        <a:dk2>
          <a:srgbClr val="0092A6"/>
        </a:dk2>
        <a:lt2>
          <a:srgbClr val="70B8C6"/>
        </a:lt2>
        <a:accent1>
          <a:srgbClr val="003032"/>
        </a:accent1>
        <a:accent2>
          <a:srgbClr val="218093"/>
        </a:accent2>
        <a:accent3>
          <a:srgbClr val="AAC7D0"/>
        </a:accent3>
        <a:accent4>
          <a:srgbClr val="DADADA"/>
        </a:accent4>
        <a:accent5>
          <a:srgbClr val="AAADAD"/>
        </a:accent5>
        <a:accent6>
          <a:srgbClr val="1D7385"/>
        </a:accent6>
        <a:hlink>
          <a:srgbClr val="8FD9D7"/>
        </a:hlink>
        <a:folHlink>
          <a:srgbClr val="00545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674</Words>
  <Application>Microsoft Office PowerPoint</Application>
  <PresentationFormat>全屏显示(4:3)</PresentationFormat>
  <Paragraphs>154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square</vt:lpstr>
      <vt:lpstr>zhengfeng.xue  11.12.24</vt:lpstr>
      <vt:lpstr>目录</vt:lpstr>
      <vt:lpstr>关于前端</vt:lpstr>
      <vt:lpstr>html的进化</vt:lpstr>
      <vt:lpstr>什么是html?</vt:lpstr>
      <vt:lpstr>浏览器的发展</vt:lpstr>
      <vt:lpstr>html5的新特性</vt:lpstr>
      <vt:lpstr>html5的新特性/标签</vt:lpstr>
      <vt:lpstr>html5的新特性/交互API</vt:lpstr>
      <vt:lpstr>html5的新特性/更多的事件监听</vt:lpstr>
      <vt:lpstr>html5的新特性/表单元素</vt:lpstr>
      <vt:lpstr>html5的新特性/画布 </vt:lpstr>
      <vt:lpstr>html5的新特性/地理位置（eg10）</vt:lpstr>
      <vt:lpstr>html5的新特性/本地存储</vt:lpstr>
      <vt:lpstr>html5的新特性/音频视频(eg13)</vt:lpstr>
      <vt:lpstr>html5的新特性/消息通信（eg14）</vt:lpstr>
      <vt:lpstr>基于html5的产品开发/音乐播放器</vt:lpstr>
      <vt:lpstr>Q&amp;A!</vt:lpstr>
      <vt:lpstr>Thank  you!</vt:lpstr>
    </vt:vector>
  </TitlesOfParts>
  <Company>MySpace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页面制作探讨</dc:title>
  <dc:creator>YuBai</dc:creator>
  <cp:lastModifiedBy>YUBAI</cp:lastModifiedBy>
  <cp:revision>397</cp:revision>
  <dcterms:created xsi:type="dcterms:W3CDTF">2010-08-06T13:44:09Z</dcterms:created>
  <dcterms:modified xsi:type="dcterms:W3CDTF">2011-12-20T13:33:36Z</dcterms:modified>
</cp:coreProperties>
</file>