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1B07F0-37C4-D84D-BC03-31A98154BEE4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44A73A-03BE-6A4C-A0FF-D4767B090CE1}">
      <dgm:prSet phldrT="[文本]"/>
      <dgm:spPr/>
      <dgm:t>
        <a:bodyPr/>
        <a:lstStyle/>
        <a:p>
          <a:r>
            <a:rPr lang="en-US" altLang="zh-CN" dirty="0" err="1" smtClean="0"/>
            <a:t>Webapp</a:t>
          </a:r>
          <a:r>
            <a:rPr lang="en-US" altLang="zh-CN" dirty="0" smtClean="0"/>
            <a:t>(</a:t>
          </a:r>
          <a:r>
            <a:rPr lang="zh-CN" altLang="en-US" dirty="0" smtClean="0"/>
            <a:t>根目录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7EC16727-576E-C54A-91AA-CA5EEAA84C8F}" type="parTrans" cxnId="{9F7DBE0D-EA7C-AF44-A765-44B302FCF2E7}">
      <dgm:prSet/>
      <dgm:spPr/>
      <dgm:t>
        <a:bodyPr/>
        <a:lstStyle/>
        <a:p>
          <a:endParaRPr lang="zh-CN" altLang="en-US"/>
        </a:p>
      </dgm:t>
    </dgm:pt>
    <dgm:pt modelId="{354AA7FD-0B98-0042-B3A9-E5D4345FF54C}" type="sibTrans" cxnId="{9F7DBE0D-EA7C-AF44-A765-44B302FCF2E7}">
      <dgm:prSet/>
      <dgm:spPr/>
      <dgm:t>
        <a:bodyPr/>
        <a:lstStyle/>
        <a:p>
          <a:endParaRPr lang="zh-CN" altLang="en-US"/>
        </a:p>
      </dgm:t>
    </dgm:pt>
    <dgm:pt modelId="{4BE9C697-03C1-4D47-9B63-4EC7A2958EEC}">
      <dgm:prSet phldrT="[文本]"/>
      <dgm:spPr/>
      <dgm:t>
        <a:bodyPr/>
        <a:lstStyle/>
        <a:p>
          <a:r>
            <a:rPr lang="en-US" altLang="zh-CN" dirty="0" smtClean="0"/>
            <a:t>backup(</a:t>
          </a:r>
          <a:r>
            <a:rPr lang="zh-CN" altLang="en-US" dirty="0" smtClean="0"/>
            <a:t>备份目录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51EC9AAC-0974-204F-8AAC-F78655AA7ECF}" type="parTrans" cxnId="{3BCA954E-7E0F-D941-8BBE-CD17462C3AF5}">
      <dgm:prSet/>
      <dgm:spPr/>
      <dgm:t>
        <a:bodyPr/>
        <a:lstStyle/>
        <a:p>
          <a:endParaRPr lang="zh-CN" altLang="en-US"/>
        </a:p>
      </dgm:t>
    </dgm:pt>
    <dgm:pt modelId="{799E669D-B7B2-524D-AB5C-0A793E770424}" type="sibTrans" cxnId="{3BCA954E-7E0F-D941-8BBE-CD17462C3AF5}">
      <dgm:prSet/>
      <dgm:spPr/>
      <dgm:t>
        <a:bodyPr/>
        <a:lstStyle/>
        <a:p>
          <a:endParaRPr lang="zh-CN" altLang="en-US"/>
        </a:p>
      </dgm:t>
    </dgm:pt>
    <dgm:pt modelId="{BF940AA2-3EBB-8A45-B245-058628B9D6BC}">
      <dgm:prSet phldrT="[文本]"/>
      <dgm:spPr/>
      <dgm:t>
        <a:bodyPr/>
        <a:lstStyle/>
        <a:p>
          <a:r>
            <a:rPr lang="en-US" altLang="zh-CN" dirty="0" err="1" smtClean="0"/>
            <a:t>conf</a:t>
          </a:r>
          <a:r>
            <a:rPr lang="en-US" altLang="zh-CN" dirty="0" smtClean="0"/>
            <a:t>(</a:t>
          </a:r>
          <a:r>
            <a:rPr lang="zh-CN" altLang="en-US" dirty="0" smtClean="0"/>
            <a:t>配置文件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CEBC5E62-51C9-4D4D-8F79-0C9E331E1EF4}" type="parTrans" cxnId="{C2133871-DC6D-4F47-9647-8A057A1380B6}">
      <dgm:prSet/>
      <dgm:spPr/>
      <dgm:t>
        <a:bodyPr/>
        <a:lstStyle/>
        <a:p>
          <a:endParaRPr lang="zh-CN" altLang="en-US"/>
        </a:p>
      </dgm:t>
    </dgm:pt>
    <dgm:pt modelId="{03667D9B-D11C-C843-ACAD-0D0943F6090B}" type="sibTrans" cxnId="{C2133871-DC6D-4F47-9647-8A057A1380B6}">
      <dgm:prSet/>
      <dgm:spPr/>
      <dgm:t>
        <a:bodyPr/>
        <a:lstStyle/>
        <a:p>
          <a:endParaRPr lang="zh-CN" altLang="en-US"/>
        </a:p>
      </dgm:t>
    </dgm:pt>
    <dgm:pt modelId="{DBAED7B1-E8C3-9E44-8E07-3EC92C1419F3}">
      <dgm:prSet/>
      <dgm:spPr/>
      <dgm:t>
        <a:bodyPr/>
        <a:lstStyle/>
        <a:p>
          <a:r>
            <a:rPr lang="en-US" altLang="zh-CN" dirty="0" err="1" smtClean="0"/>
            <a:t>dist</a:t>
          </a:r>
          <a:r>
            <a:rPr lang="en-US" altLang="zh-CN" dirty="0" smtClean="0"/>
            <a:t>(</a:t>
          </a:r>
          <a:r>
            <a:rPr lang="zh-CN" altLang="en-US" dirty="0" smtClean="0"/>
            <a:t>打包目录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68450879-3036-CE4D-8F40-92B347E0AE66}" type="parTrans" cxnId="{06606AB2-DA6C-F347-AFD7-A885A639C442}">
      <dgm:prSet/>
      <dgm:spPr/>
      <dgm:t>
        <a:bodyPr/>
        <a:lstStyle/>
        <a:p>
          <a:endParaRPr lang="zh-CN" altLang="en-US"/>
        </a:p>
      </dgm:t>
    </dgm:pt>
    <dgm:pt modelId="{D51B57F7-59A7-6D41-AB3F-9D99C2BF37A7}" type="sibTrans" cxnId="{06606AB2-DA6C-F347-AFD7-A885A639C442}">
      <dgm:prSet/>
      <dgm:spPr/>
      <dgm:t>
        <a:bodyPr/>
        <a:lstStyle/>
        <a:p>
          <a:endParaRPr lang="zh-CN" altLang="en-US"/>
        </a:p>
      </dgm:t>
    </dgm:pt>
    <dgm:pt modelId="{C534703E-74E7-074E-AC86-85669D5B5C55}">
      <dgm:prSet/>
      <dgm:spPr/>
      <dgm:t>
        <a:bodyPr/>
        <a:lstStyle/>
        <a:p>
          <a:r>
            <a:rPr lang="en-US" altLang="zh-CN" dirty="0" smtClean="0"/>
            <a:t>www(web</a:t>
          </a:r>
          <a:r>
            <a:rPr lang="zh-CN" altLang="en-US" dirty="0" smtClean="0"/>
            <a:t>目录，存放</a:t>
          </a:r>
          <a:r>
            <a:rPr lang="en-US" altLang="zh-CN" dirty="0" smtClean="0"/>
            <a:t>.</a:t>
          </a:r>
          <a:r>
            <a:rPr lang="en-US" altLang="zh-CN" dirty="0" err="1" smtClean="0"/>
            <a:t>py</a:t>
          </a:r>
          <a:r>
            <a:rPr lang="zh-CN" altLang="en-US" dirty="0" smtClean="0"/>
            <a:t>文件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77ED8EC3-FDFC-A94A-8597-E1F6FFF5B263}" type="parTrans" cxnId="{A2DBECC4-8B09-9749-AC18-7FE6BA3C1D1C}">
      <dgm:prSet/>
      <dgm:spPr/>
      <dgm:t>
        <a:bodyPr/>
        <a:lstStyle/>
        <a:p>
          <a:endParaRPr lang="zh-CN" altLang="en-US"/>
        </a:p>
      </dgm:t>
    </dgm:pt>
    <dgm:pt modelId="{77031595-C245-9A4B-9A0D-77D64F8E4D91}" type="sibTrans" cxnId="{A2DBECC4-8B09-9749-AC18-7FE6BA3C1D1C}">
      <dgm:prSet/>
      <dgm:spPr/>
      <dgm:t>
        <a:bodyPr/>
        <a:lstStyle/>
        <a:p>
          <a:endParaRPr lang="zh-CN" altLang="en-US"/>
        </a:p>
      </dgm:t>
    </dgm:pt>
    <dgm:pt modelId="{F577D8C8-F26B-FE4F-AE5C-8B6879F8E1EA}">
      <dgm:prSet/>
      <dgm:spPr/>
      <dgm:t>
        <a:bodyPr/>
        <a:lstStyle/>
        <a:p>
          <a:r>
            <a:rPr lang="en-US" altLang="zh-CN" dirty="0" smtClean="0"/>
            <a:t>static(</a:t>
          </a:r>
          <a:r>
            <a:rPr lang="zh-CN" altLang="en-US" dirty="0" smtClean="0"/>
            <a:t>存放静态文件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AA365C48-1CF0-5C46-97EE-00D5A0E8D73E}" type="parTrans" cxnId="{2DA02412-0BBB-4042-88A8-C35A55172652}">
      <dgm:prSet/>
      <dgm:spPr/>
      <dgm:t>
        <a:bodyPr/>
        <a:lstStyle/>
        <a:p>
          <a:endParaRPr lang="zh-CN" altLang="en-US"/>
        </a:p>
      </dgm:t>
    </dgm:pt>
    <dgm:pt modelId="{1C364457-C199-E443-818B-580370558258}" type="sibTrans" cxnId="{2DA02412-0BBB-4042-88A8-C35A55172652}">
      <dgm:prSet/>
      <dgm:spPr/>
      <dgm:t>
        <a:bodyPr/>
        <a:lstStyle/>
        <a:p>
          <a:endParaRPr lang="zh-CN" altLang="en-US"/>
        </a:p>
      </dgm:t>
    </dgm:pt>
    <dgm:pt modelId="{7134C57F-B463-3342-A98B-1F647DF854A2}">
      <dgm:prSet/>
      <dgm:spPr/>
      <dgm:t>
        <a:bodyPr/>
        <a:lstStyle/>
        <a:p>
          <a:r>
            <a:rPr lang="en-US" altLang="zh-CN" dirty="0" smtClean="0"/>
            <a:t>templates(</a:t>
          </a:r>
          <a:r>
            <a:rPr lang="zh-CN" altLang="en-US" dirty="0" smtClean="0"/>
            <a:t>存放模板文件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AE15DBC0-81AC-2040-99A3-AF227B8EFC69}" type="parTrans" cxnId="{BB489508-4ADC-904F-919D-367A419406D7}">
      <dgm:prSet/>
      <dgm:spPr/>
      <dgm:t>
        <a:bodyPr/>
        <a:lstStyle/>
        <a:p>
          <a:endParaRPr lang="zh-CN" altLang="en-US"/>
        </a:p>
      </dgm:t>
    </dgm:pt>
    <dgm:pt modelId="{67417957-6D80-8840-9440-D6E2B51C84C3}" type="sibTrans" cxnId="{BB489508-4ADC-904F-919D-367A419406D7}">
      <dgm:prSet/>
      <dgm:spPr/>
      <dgm:t>
        <a:bodyPr/>
        <a:lstStyle/>
        <a:p>
          <a:endParaRPr lang="zh-CN" altLang="en-US"/>
        </a:p>
      </dgm:t>
    </dgm:pt>
    <dgm:pt modelId="{CDF1F995-A19D-ED42-B1EA-2DBC45FA4CF3}">
      <dgm:prSet/>
      <dgm:spPr/>
      <dgm:t>
        <a:bodyPr/>
        <a:lstStyle/>
        <a:p>
          <a:r>
            <a:rPr lang="en-US" altLang="zh-CN" dirty="0" err="1" smtClean="0"/>
            <a:t>ios</a:t>
          </a:r>
          <a:r>
            <a:rPr lang="en-US" altLang="zh-CN" dirty="0" smtClean="0"/>
            <a:t>(</a:t>
          </a:r>
          <a:r>
            <a:rPr lang="zh-CN" altLang="en-US" dirty="0" smtClean="0"/>
            <a:t>存放</a:t>
          </a:r>
          <a:r>
            <a:rPr lang="en-US" altLang="zh-CN" dirty="0" err="1" smtClean="0"/>
            <a:t>ios</a:t>
          </a:r>
          <a:r>
            <a:rPr lang="zh-CN" altLang="en-US" dirty="0" smtClean="0"/>
            <a:t> </a:t>
          </a:r>
          <a:r>
            <a:rPr lang="en-US" altLang="zh-CN" dirty="0" smtClean="0"/>
            <a:t>app</a:t>
          </a:r>
          <a:r>
            <a:rPr lang="zh-CN" altLang="en-US" dirty="0" smtClean="0"/>
            <a:t>工程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E0B6A0F6-CDC0-DC44-A63C-87FA7AF55DFC}" type="parTrans" cxnId="{7CE0AB83-23D6-6947-B941-0534025F1E86}">
      <dgm:prSet/>
      <dgm:spPr/>
      <dgm:t>
        <a:bodyPr/>
        <a:lstStyle/>
        <a:p>
          <a:endParaRPr lang="zh-CN" altLang="en-US"/>
        </a:p>
      </dgm:t>
    </dgm:pt>
    <dgm:pt modelId="{BA7A95CA-00D4-5E4D-9970-2A338E42292B}" type="sibTrans" cxnId="{7CE0AB83-23D6-6947-B941-0534025F1E86}">
      <dgm:prSet/>
      <dgm:spPr/>
      <dgm:t>
        <a:bodyPr/>
        <a:lstStyle/>
        <a:p>
          <a:endParaRPr lang="zh-CN" altLang="en-US"/>
        </a:p>
      </dgm:t>
    </dgm:pt>
    <dgm:pt modelId="{B9A4D954-AB8B-7047-80D6-8EE36533A211}">
      <dgm:prSet/>
      <dgm:spPr/>
      <dgm:t>
        <a:bodyPr/>
        <a:lstStyle/>
        <a:p>
          <a:r>
            <a:rPr lang="en-US" altLang="zh-CN" dirty="0" smtClean="0"/>
            <a:t>LICENSE(</a:t>
          </a:r>
          <a:r>
            <a:rPr lang="zh-CN" altLang="en-US" dirty="0" smtClean="0"/>
            <a:t>存放代码</a:t>
          </a:r>
          <a:r>
            <a:rPr lang="en-US" altLang="zh-CN" smtClean="0"/>
            <a:t>LICENSE)</a:t>
          </a:r>
          <a:endParaRPr lang="zh-CN" altLang="en-US" dirty="0"/>
        </a:p>
      </dgm:t>
    </dgm:pt>
    <dgm:pt modelId="{1B30F721-6A3C-DA47-B209-92C615FF7297}" type="parTrans" cxnId="{4D27FBB5-C47C-A246-AA85-AF4D22F62B36}">
      <dgm:prSet/>
      <dgm:spPr/>
      <dgm:t>
        <a:bodyPr/>
        <a:lstStyle/>
        <a:p>
          <a:endParaRPr lang="zh-CN" altLang="en-US"/>
        </a:p>
      </dgm:t>
    </dgm:pt>
    <dgm:pt modelId="{E8A63C98-E33D-794C-874A-AAD714A60D3F}" type="sibTrans" cxnId="{4D27FBB5-C47C-A246-AA85-AF4D22F62B36}">
      <dgm:prSet/>
      <dgm:spPr/>
      <dgm:t>
        <a:bodyPr/>
        <a:lstStyle/>
        <a:p>
          <a:endParaRPr lang="zh-CN" altLang="en-US"/>
        </a:p>
      </dgm:t>
    </dgm:pt>
    <dgm:pt modelId="{BAACA384-8C12-C244-AD58-E7A875A54B6D}" type="pres">
      <dgm:prSet presAssocID="{4A1B07F0-37C4-D84D-BC03-31A98154BEE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137105-4D35-ED47-B9A0-6AD6CFFAF2CA}" type="pres">
      <dgm:prSet presAssocID="{5944A73A-03BE-6A4C-A0FF-D4767B090CE1}" presName="root1" presStyleCnt="0"/>
      <dgm:spPr/>
    </dgm:pt>
    <dgm:pt modelId="{E6940BBF-D678-4048-9BA4-3198AB58F416}" type="pres">
      <dgm:prSet presAssocID="{5944A73A-03BE-6A4C-A0FF-D4767B090CE1}" presName="LevelOneTextNode" presStyleLbl="node0" presStyleIdx="0" presStyleCnt="1" custLinFactNeighborX="-724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3E5F41-2E0B-AE45-99EC-83BFEFDBB198}" type="pres">
      <dgm:prSet presAssocID="{5944A73A-03BE-6A4C-A0FF-D4767B090CE1}" presName="level2hierChild" presStyleCnt="0"/>
      <dgm:spPr/>
    </dgm:pt>
    <dgm:pt modelId="{5ABC2C96-D3D2-1C4F-8DC8-E9085F099437}" type="pres">
      <dgm:prSet presAssocID="{51EC9AAC-0974-204F-8AAC-F78655AA7ECF}" presName="conn2-1" presStyleLbl="parChTrans1D2" presStyleIdx="0" presStyleCnt="6"/>
      <dgm:spPr/>
      <dgm:t>
        <a:bodyPr/>
        <a:lstStyle/>
        <a:p>
          <a:endParaRPr lang="zh-CN" altLang="en-US"/>
        </a:p>
      </dgm:t>
    </dgm:pt>
    <dgm:pt modelId="{F3256D53-0136-1041-AB78-425C9B32190F}" type="pres">
      <dgm:prSet presAssocID="{51EC9AAC-0974-204F-8AAC-F78655AA7ECF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E1B56401-E60E-584A-8F7C-407F65F67223}" type="pres">
      <dgm:prSet presAssocID="{4BE9C697-03C1-4D47-9B63-4EC7A2958EEC}" presName="root2" presStyleCnt="0"/>
      <dgm:spPr/>
    </dgm:pt>
    <dgm:pt modelId="{D46DBA69-04C5-6348-BA9B-594168082943}" type="pres">
      <dgm:prSet presAssocID="{4BE9C697-03C1-4D47-9B63-4EC7A2958EEC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38C9BB-E1AD-D149-8A01-ADE646C84B97}" type="pres">
      <dgm:prSet presAssocID="{4BE9C697-03C1-4D47-9B63-4EC7A2958EEC}" presName="level3hierChild" presStyleCnt="0"/>
      <dgm:spPr/>
    </dgm:pt>
    <dgm:pt modelId="{A23ABBE1-023D-2D4E-8DE2-535DC719EB27}" type="pres">
      <dgm:prSet presAssocID="{CEBC5E62-51C9-4D4D-8F79-0C9E331E1EF4}" presName="conn2-1" presStyleLbl="parChTrans1D2" presStyleIdx="1" presStyleCnt="6"/>
      <dgm:spPr/>
      <dgm:t>
        <a:bodyPr/>
        <a:lstStyle/>
        <a:p>
          <a:endParaRPr lang="zh-CN" altLang="en-US"/>
        </a:p>
      </dgm:t>
    </dgm:pt>
    <dgm:pt modelId="{5ACCF1B3-49CF-EF4B-90AE-1FEA5177721E}" type="pres">
      <dgm:prSet presAssocID="{CEBC5E62-51C9-4D4D-8F79-0C9E331E1EF4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24316A49-B7BD-6D48-B8D1-90301030116F}" type="pres">
      <dgm:prSet presAssocID="{BF940AA2-3EBB-8A45-B245-058628B9D6BC}" presName="root2" presStyleCnt="0"/>
      <dgm:spPr/>
    </dgm:pt>
    <dgm:pt modelId="{C01FE2A1-4174-264C-BA18-86C4E1FB5343}" type="pres">
      <dgm:prSet presAssocID="{BF940AA2-3EBB-8A45-B245-058628B9D6BC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E909ED-5E17-164F-8A6B-FC86A000501D}" type="pres">
      <dgm:prSet presAssocID="{BF940AA2-3EBB-8A45-B245-058628B9D6BC}" presName="level3hierChild" presStyleCnt="0"/>
      <dgm:spPr/>
    </dgm:pt>
    <dgm:pt modelId="{BB59280D-3DC6-2745-819B-36897EFD8E5C}" type="pres">
      <dgm:prSet presAssocID="{68450879-3036-CE4D-8F40-92B347E0AE66}" presName="conn2-1" presStyleLbl="parChTrans1D2" presStyleIdx="2" presStyleCnt="6"/>
      <dgm:spPr/>
      <dgm:t>
        <a:bodyPr/>
        <a:lstStyle/>
        <a:p>
          <a:endParaRPr lang="zh-CN" altLang="en-US"/>
        </a:p>
      </dgm:t>
    </dgm:pt>
    <dgm:pt modelId="{6BD4B603-1B9A-D146-A945-61C0EE998DBB}" type="pres">
      <dgm:prSet presAssocID="{68450879-3036-CE4D-8F40-92B347E0AE66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E1F21B3F-B07E-6B44-8C97-55150846278F}" type="pres">
      <dgm:prSet presAssocID="{DBAED7B1-E8C3-9E44-8E07-3EC92C1419F3}" presName="root2" presStyleCnt="0"/>
      <dgm:spPr/>
    </dgm:pt>
    <dgm:pt modelId="{C78FF01C-BF4C-C344-86E7-41FBD6A5D75F}" type="pres">
      <dgm:prSet presAssocID="{DBAED7B1-E8C3-9E44-8E07-3EC92C1419F3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FD5A54-228A-3C43-9B0A-3CF381788FF1}" type="pres">
      <dgm:prSet presAssocID="{DBAED7B1-E8C3-9E44-8E07-3EC92C1419F3}" presName="level3hierChild" presStyleCnt="0"/>
      <dgm:spPr/>
    </dgm:pt>
    <dgm:pt modelId="{6FD96401-0E53-D24F-95FC-AADF0B8647E4}" type="pres">
      <dgm:prSet presAssocID="{77ED8EC3-FDFC-A94A-8597-E1F6FFF5B263}" presName="conn2-1" presStyleLbl="parChTrans1D2" presStyleIdx="3" presStyleCnt="6"/>
      <dgm:spPr/>
      <dgm:t>
        <a:bodyPr/>
        <a:lstStyle/>
        <a:p>
          <a:endParaRPr lang="zh-CN" altLang="en-US"/>
        </a:p>
      </dgm:t>
    </dgm:pt>
    <dgm:pt modelId="{F3DDFACB-70F0-5945-9E5F-2646E1544A55}" type="pres">
      <dgm:prSet presAssocID="{77ED8EC3-FDFC-A94A-8597-E1F6FFF5B263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2483DC5E-4B22-024A-8C01-3C55EFF08D91}" type="pres">
      <dgm:prSet presAssocID="{C534703E-74E7-074E-AC86-85669D5B5C55}" presName="root2" presStyleCnt="0"/>
      <dgm:spPr/>
    </dgm:pt>
    <dgm:pt modelId="{CF391098-38F1-944E-8803-E8FE09053FF6}" type="pres">
      <dgm:prSet presAssocID="{C534703E-74E7-074E-AC86-85669D5B5C55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6C09C7-4422-3342-BDDB-7B157DF98AC2}" type="pres">
      <dgm:prSet presAssocID="{C534703E-74E7-074E-AC86-85669D5B5C55}" presName="level3hierChild" presStyleCnt="0"/>
      <dgm:spPr/>
    </dgm:pt>
    <dgm:pt modelId="{D74E941C-2124-E543-A796-FF9C5059CBB8}" type="pres">
      <dgm:prSet presAssocID="{AA365C48-1CF0-5C46-97EE-00D5A0E8D73E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04290C8C-BEC2-9140-A991-359365D97F46}" type="pres">
      <dgm:prSet presAssocID="{AA365C48-1CF0-5C46-97EE-00D5A0E8D73E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35DD8D41-CF1A-834A-81AF-E93B235D6D48}" type="pres">
      <dgm:prSet presAssocID="{F577D8C8-F26B-FE4F-AE5C-8B6879F8E1EA}" presName="root2" presStyleCnt="0"/>
      <dgm:spPr/>
    </dgm:pt>
    <dgm:pt modelId="{936D2D19-CFC9-D548-BE62-CCAFA2BCADF9}" type="pres">
      <dgm:prSet presAssocID="{F577D8C8-F26B-FE4F-AE5C-8B6879F8E1EA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1F3ED2-104E-844E-8A33-836F94901D7B}" type="pres">
      <dgm:prSet presAssocID="{F577D8C8-F26B-FE4F-AE5C-8B6879F8E1EA}" presName="level3hierChild" presStyleCnt="0"/>
      <dgm:spPr/>
    </dgm:pt>
    <dgm:pt modelId="{EAE1CD88-E55A-944D-ACD1-43B15343534C}" type="pres">
      <dgm:prSet presAssocID="{AE15DBC0-81AC-2040-99A3-AF227B8EFC69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C8C5308F-4EA3-6740-B250-E13923BB5063}" type="pres">
      <dgm:prSet presAssocID="{AE15DBC0-81AC-2040-99A3-AF227B8EFC69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822A62BA-D349-CA4B-AE7B-CC202442D4E4}" type="pres">
      <dgm:prSet presAssocID="{7134C57F-B463-3342-A98B-1F647DF854A2}" presName="root2" presStyleCnt="0"/>
      <dgm:spPr/>
    </dgm:pt>
    <dgm:pt modelId="{EC300CC2-8F2C-AF4D-9E7D-C9DE81EAE24F}" type="pres">
      <dgm:prSet presAssocID="{7134C57F-B463-3342-A98B-1F647DF854A2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BB15B2-6016-314B-B606-9E40DCD98D2A}" type="pres">
      <dgm:prSet presAssocID="{7134C57F-B463-3342-A98B-1F647DF854A2}" presName="level3hierChild" presStyleCnt="0"/>
      <dgm:spPr/>
    </dgm:pt>
    <dgm:pt modelId="{A1A7FE5B-2B4A-6548-AF1C-F09BF8C77343}" type="pres">
      <dgm:prSet presAssocID="{E0B6A0F6-CDC0-DC44-A63C-87FA7AF55DFC}" presName="conn2-1" presStyleLbl="parChTrans1D2" presStyleIdx="4" presStyleCnt="6"/>
      <dgm:spPr/>
      <dgm:t>
        <a:bodyPr/>
        <a:lstStyle/>
        <a:p>
          <a:endParaRPr lang="zh-CN" altLang="en-US"/>
        </a:p>
      </dgm:t>
    </dgm:pt>
    <dgm:pt modelId="{4B16D35C-B707-D546-BFC2-93EDB216E301}" type="pres">
      <dgm:prSet presAssocID="{E0B6A0F6-CDC0-DC44-A63C-87FA7AF55DFC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C2848B30-BE52-B742-9E37-0814BC620921}" type="pres">
      <dgm:prSet presAssocID="{CDF1F995-A19D-ED42-B1EA-2DBC45FA4CF3}" presName="root2" presStyleCnt="0"/>
      <dgm:spPr/>
    </dgm:pt>
    <dgm:pt modelId="{A084CF1C-FE16-0E44-8F59-AB8DD974CF8C}" type="pres">
      <dgm:prSet presAssocID="{CDF1F995-A19D-ED42-B1EA-2DBC45FA4CF3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A048B2-6EFE-2347-A201-8A063DD7710B}" type="pres">
      <dgm:prSet presAssocID="{CDF1F995-A19D-ED42-B1EA-2DBC45FA4CF3}" presName="level3hierChild" presStyleCnt="0"/>
      <dgm:spPr/>
    </dgm:pt>
    <dgm:pt modelId="{885E332A-666C-3B4A-B257-2110A7C419B3}" type="pres">
      <dgm:prSet presAssocID="{1B30F721-6A3C-DA47-B209-92C615FF7297}" presName="conn2-1" presStyleLbl="parChTrans1D2" presStyleIdx="5" presStyleCnt="6"/>
      <dgm:spPr/>
      <dgm:t>
        <a:bodyPr/>
        <a:lstStyle/>
        <a:p>
          <a:endParaRPr lang="zh-CN" altLang="en-US"/>
        </a:p>
      </dgm:t>
    </dgm:pt>
    <dgm:pt modelId="{B556FBDD-8E87-AD45-A912-70E6E7FBCAE5}" type="pres">
      <dgm:prSet presAssocID="{1B30F721-6A3C-DA47-B209-92C615FF7297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6CA384A0-FB99-3E42-8968-0C10B3EAA28C}" type="pres">
      <dgm:prSet presAssocID="{B9A4D954-AB8B-7047-80D6-8EE36533A211}" presName="root2" presStyleCnt="0"/>
      <dgm:spPr/>
    </dgm:pt>
    <dgm:pt modelId="{B0C18BB4-9762-154A-BDAC-D33872CBB998}" type="pres">
      <dgm:prSet presAssocID="{B9A4D954-AB8B-7047-80D6-8EE36533A211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201839-ADD6-D74E-B9CA-FD15E71CF4C6}" type="pres">
      <dgm:prSet presAssocID="{B9A4D954-AB8B-7047-80D6-8EE36533A211}" presName="level3hierChild" presStyleCnt="0"/>
      <dgm:spPr/>
    </dgm:pt>
  </dgm:ptLst>
  <dgm:cxnLst>
    <dgm:cxn modelId="{C2133871-DC6D-4F47-9647-8A057A1380B6}" srcId="{5944A73A-03BE-6A4C-A0FF-D4767B090CE1}" destId="{BF940AA2-3EBB-8A45-B245-058628B9D6BC}" srcOrd="1" destOrd="0" parTransId="{CEBC5E62-51C9-4D4D-8F79-0C9E331E1EF4}" sibTransId="{03667D9B-D11C-C843-ACAD-0D0943F6090B}"/>
    <dgm:cxn modelId="{08EE0866-6C52-694E-B3C7-75225B39BDD7}" type="presOf" srcId="{AE15DBC0-81AC-2040-99A3-AF227B8EFC69}" destId="{C8C5308F-4EA3-6740-B250-E13923BB5063}" srcOrd="1" destOrd="0" presId="urn:microsoft.com/office/officeart/2005/8/layout/hierarchy2"/>
    <dgm:cxn modelId="{57099530-E8DD-DD46-8D69-46FF6245CB7B}" type="presOf" srcId="{68450879-3036-CE4D-8F40-92B347E0AE66}" destId="{6BD4B603-1B9A-D146-A945-61C0EE998DBB}" srcOrd="1" destOrd="0" presId="urn:microsoft.com/office/officeart/2005/8/layout/hierarchy2"/>
    <dgm:cxn modelId="{4A8CE76A-84A2-2A4D-AAB4-8664BD14B6A3}" type="presOf" srcId="{BF940AA2-3EBB-8A45-B245-058628B9D6BC}" destId="{C01FE2A1-4174-264C-BA18-86C4E1FB5343}" srcOrd="0" destOrd="0" presId="urn:microsoft.com/office/officeart/2005/8/layout/hierarchy2"/>
    <dgm:cxn modelId="{E4407F33-D560-894B-8D2A-9898DA7B8297}" type="presOf" srcId="{AA365C48-1CF0-5C46-97EE-00D5A0E8D73E}" destId="{D74E941C-2124-E543-A796-FF9C5059CBB8}" srcOrd="0" destOrd="0" presId="urn:microsoft.com/office/officeart/2005/8/layout/hierarchy2"/>
    <dgm:cxn modelId="{7CE0AB83-23D6-6947-B941-0534025F1E86}" srcId="{5944A73A-03BE-6A4C-A0FF-D4767B090CE1}" destId="{CDF1F995-A19D-ED42-B1EA-2DBC45FA4CF3}" srcOrd="4" destOrd="0" parTransId="{E0B6A0F6-CDC0-DC44-A63C-87FA7AF55DFC}" sibTransId="{BA7A95CA-00D4-5E4D-9970-2A338E42292B}"/>
    <dgm:cxn modelId="{5A59C683-C459-A740-BC6B-B57D92DC5F85}" type="presOf" srcId="{CEBC5E62-51C9-4D4D-8F79-0C9E331E1EF4}" destId="{A23ABBE1-023D-2D4E-8DE2-535DC719EB27}" srcOrd="0" destOrd="0" presId="urn:microsoft.com/office/officeart/2005/8/layout/hierarchy2"/>
    <dgm:cxn modelId="{005961CB-BCA2-2E43-A130-CB4030E96C0B}" type="presOf" srcId="{5944A73A-03BE-6A4C-A0FF-D4767B090CE1}" destId="{E6940BBF-D678-4048-9BA4-3198AB58F416}" srcOrd="0" destOrd="0" presId="urn:microsoft.com/office/officeart/2005/8/layout/hierarchy2"/>
    <dgm:cxn modelId="{137C1353-7BAE-034A-9B45-216F6C283744}" type="presOf" srcId="{DBAED7B1-E8C3-9E44-8E07-3EC92C1419F3}" destId="{C78FF01C-BF4C-C344-86E7-41FBD6A5D75F}" srcOrd="0" destOrd="0" presId="urn:microsoft.com/office/officeart/2005/8/layout/hierarchy2"/>
    <dgm:cxn modelId="{4988065D-AB44-F340-A3F2-61957B109B21}" type="presOf" srcId="{51EC9AAC-0974-204F-8AAC-F78655AA7ECF}" destId="{F3256D53-0136-1041-AB78-425C9B32190F}" srcOrd="1" destOrd="0" presId="urn:microsoft.com/office/officeart/2005/8/layout/hierarchy2"/>
    <dgm:cxn modelId="{B7DAB434-43B0-204D-837C-D500850D32C5}" type="presOf" srcId="{77ED8EC3-FDFC-A94A-8597-E1F6FFF5B263}" destId="{F3DDFACB-70F0-5945-9E5F-2646E1544A55}" srcOrd="1" destOrd="0" presId="urn:microsoft.com/office/officeart/2005/8/layout/hierarchy2"/>
    <dgm:cxn modelId="{33E9AEC7-E70C-F14E-8537-0CF4C1F4077A}" type="presOf" srcId="{E0B6A0F6-CDC0-DC44-A63C-87FA7AF55DFC}" destId="{4B16D35C-B707-D546-BFC2-93EDB216E301}" srcOrd="1" destOrd="0" presId="urn:microsoft.com/office/officeart/2005/8/layout/hierarchy2"/>
    <dgm:cxn modelId="{4BB2A304-8ABA-5342-9DC6-373F13476292}" type="presOf" srcId="{4BE9C697-03C1-4D47-9B63-4EC7A2958EEC}" destId="{D46DBA69-04C5-6348-BA9B-594168082943}" srcOrd="0" destOrd="0" presId="urn:microsoft.com/office/officeart/2005/8/layout/hierarchy2"/>
    <dgm:cxn modelId="{06606AB2-DA6C-F347-AFD7-A885A639C442}" srcId="{5944A73A-03BE-6A4C-A0FF-D4767B090CE1}" destId="{DBAED7B1-E8C3-9E44-8E07-3EC92C1419F3}" srcOrd="2" destOrd="0" parTransId="{68450879-3036-CE4D-8F40-92B347E0AE66}" sibTransId="{D51B57F7-59A7-6D41-AB3F-9D99C2BF37A7}"/>
    <dgm:cxn modelId="{F7A49405-DA80-D049-9C91-371C7BDAB9AB}" type="presOf" srcId="{CEBC5E62-51C9-4D4D-8F79-0C9E331E1EF4}" destId="{5ACCF1B3-49CF-EF4B-90AE-1FEA5177721E}" srcOrd="1" destOrd="0" presId="urn:microsoft.com/office/officeart/2005/8/layout/hierarchy2"/>
    <dgm:cxn modelId="{10B57BAA-D24B-A54B-9880-8F724188EB72}" type="presOf" srcId="{1B30F721-6A3C-DA47-B209-92C615FF7297}" destId="{885E332A-666C-3B4A-B257-2110A7C419B3}" srcOrd="0" destOrd="0" presId="urn:microsoft.com/office/officeart/2005/8/layout/hierarchy2"/>
    <dgm:cxn modelId="{DA9A73C2-19C6-CB4A-AAF7-6EB4C19874F6}" type="presOf" srcId="{F577D8C8-F26B-FE4F-AE5C-8B6879F8E1EA}" destId="{936D2D19-CFC9-D548-BE62-CCAFA2BCADF9}" srcOrd="0" destOrd="0" presId="urn:microsoft.com/office/officeart/2005/8/layout/hierarchy2"/>
    <dgm:cxn modelId="{F9A801D7-9967-3644-A075-D30ECEB03DB4}" type="presOf" srcId="{1B30F721-6A3C-DA47-B209-92C615FF7297}" destId="{B556FBDD-8E87-AD45-A912-70E6E7FBCAE5}" srcOrd="1" destOrd="0" presId="urn:microsoft.com/office/officeart/2005/8/layout/hierarchy2"/>
    <dgm:cxn modelId="{BB489508-4ADC-904F-919D-367A419406D7}" srcId="{C534703E-74E7-074E-AC86-85669D5B5C55}" destId="{7134C57F-B463-3342-A98B-1F647DF854A2}" srcOrd="1" destOrd="0" parTransId="{AE15DBC0-81AC-2040-99A3-AF227B8EFC69}" sibTransId="{67417957-6D80-8840-9440-D6E2B51C84C3}"/>
    <dgm:cxn modelId="{6F130A47-97C0-5243-A466-93F021AFC046}" type="presOf" srcId="{7134C57F-B463-3342-A98B-1F647DF854A2}" destId="{EC300CC2-8F2C-AF4D-9E7D-C9DE81EAE24F}" srcOrd="0" destOrd="0" presId="urn:microsoft.com/office/officeart/2005/8/layout/hierarchy2"/>
    <dgm:cxn modelId="{7C15E3E8-710C-EE44-A8BB-AFBE7AB102FA}" type="presOf" srcId="{CDF1F995-A19D-ED42-B1EA-2DBC45FA4CF3}" destId="{A084CF1C-FE16-0E44-8F59-AB8DD974CF8C}" srcOrd="0" destOrd="0" presId="urn:microsoft.com/office/officeart/2005/8/layout/hierarchy2"/>
    <dgm:cxn modelId="{745175A1-3DB3-1648-A16C-CA1DAAA8310B}" type="presOf" srcId="{AE15DBC0-81AC-2040-99A3-AF227B8EFC69}" destId="{EAE1CD88-E55A-944D-ACD1-43B15343534C}" srcOrd="0" destOrd="0" presId="urn:microsoft.com/office/officeart/2005/8/layout/hierarchy2"/>
    <dgm:cxn modelId="{A2DBECC4-8B09-9749-AC18-7FE6BA3C1D1C}" srcId="{5944A73A-03BE-6A4C-A0FF-D4767B090CE1}" destId="{C534703E-74E7-074E-AC86-85669D5B5C55}" srcOrd="3" destOrd="0" parTransId="{77ED8EC3-FDFC-A94A-8597-E1F6FFF5B263}" sibTransId="{77031595-C245-9A4B-9A0D-77D64F8E4D91}"/>
    <dgm:cxn modelId="{2DA02412-0BBB-4042-88A8-C35A55172652}" srcId="{C534703E-74E7-074E-AC86-85669D5B5C55}" destId="{F577D8C8-F26B-FE4F-AE5C-8B6879F8E1EA}" srcOrd="0" destOrd="0" parTransId="{AA365C48-1CF0-5C46-97EE-00D5A0E8D73E}" sibTransId="{1C364457-C199-E443-818B-580370558258}"/>
    <dgm:cxn modelId="{04803B3C-27B3-BC4E-9C14-DC8CA4986407}" type="presOf" srcId="{AA365C48-1CF0-5C46-97EE-00D5A0E8D73E}" destId="{04290C8C-BEC2-9140-A991-359365D97F46}" srcOrd="1" destOrd="0" presId="urn:microsoft.com/office/officeart/2005/8/layout/hierarchy2"/>
    <dgm:cxn modelId="{B4C4436C-2784-CF41-B42B-17A0C12F53B0}" type="presOf" srcId="{E0B6A0F6-CDC0-DC44-A63C-87FA7AF55DFC}" destId="{A1A7FE5B-2B4A-6548-AF1C-F09BF8C77343}" srcOrd="0" destOrd="0" presId="urn:microsoft.com/office/officeart/2005/8/layout/hierarchy2"/>
    <dgm:cxn modelId="{6379659A-AFB7-244C-9DCE-D0518B2D5EEA}" type="presOf" srcId="{68450879-3036-CE4D-8F40-92B347E0AE66}" destId="{BB59280D-3DC6-2745-819B-36897EFD8E5C}" srcOrd="0" destOrd="0" presId="urn:microsoft.com/office/officeart/2005/8/layout/hierarchy2"/>
    <dgm:cxn modelId="{3BCA954E-7E0F-D941-8BBE-CD17462C3AF5}" srcId="{5944A73A-03BE-6A4C-A0FF-D4767B090CE1}" destId="{4BE9C697-03C1-4D47-9B63-4EC7A2958EEC}" srcOrd="0" destOrd="0" parTransId="{51EC9AAC-0974-204F-8AAC-F78655AA7ECF}" sibTransId="{799E669D-B7B2-524D-AB5C-0A793E770424}"/>
    <dgm:cxn modelId="{751F7254-6A84-5F40-9CB1-1B3B6AB59578}" type="presOf" srcId="{51EC9AAC-0974-204F-8AAC-F78655AA7ECF}" destId="{5ABC2C96-D3D2-1C4F-8DC8-E9085F099437}" srcOrd="0" destOrd="0" presId="urn:microsoft.com/office/officeart/2005/8/layout/hierarchy2"/>
    <dgm:cxn modelId="{453CDDA2-A19D-A548-9514-ADA6D03CA9B7}" type="presOf" srcId="{77ED8EC3-FDFC-A94A-8597-E1F6FFF5B263}" destId="{6FD96401-0E53-D24F-95FC-AADF0B8647E4}" srcOrd="0" destOrd="0" presId="urn:microsoft.com/office/officeart/2005/8/layout/hierarchy2"/>
    <dgm:cxn modelId="{4D27FBB5-C47C-A246-AA85-AF4D22F62B36}" srcId="{5944A73A-03BE-6A4C-A0FF-D4767B090CE1}" destId="{B9A4D954-AB8B-7047-80D6-8EE36533A211}" srcOrd="5" destOrd="0" parTransId="{1B30F721-6A3C-DA47-B209-92C615FF7297}" sibTransId="{E8A63C98-E33D-794C-874A-AAD714A60D3F}"/>
    <dgm:cxn modelId="{9F7DBE0D-EA7C-AF44-A765-44B302FCF2E7}" srcId="{4A1B07F0-37C4-D84D-BC03-31A98154BEE4}" destId="{5944A73A-03BE-6A4C-A0FF-D4767B090CE1}" srcOrd="0" destOrd="0" parTransId="{7EC16727-576E-C54A-91AA-CA5EEAA84C8F}" sibTransId="{354AA7FD-0B98-0042-B3A9-E5D4345FF54C}"/>
    <dgm:cxn modelId="{1DA53426-1E5C-F044-AD57-8E6FB35E6CE7}" type="presOf" srcId="{4A1B07F0-37C4-D84D-BC03-31A98154BEE4}" destId="{BAACA384-8C12-C244-AD58-E7A875A54B6D}" srcOrd="0" destOrd="0" presId="urn:microsoft.com/office/officeart/2005/8/layout/hierarchy2"/>
    <dgm:cxn modelId="{F49CAA08-0209-4840-89B1-D8E2FC78C344}" type="presOf" srcId="{B9A4D954-AB8B-7047-80D6-8EE36533A211}" destId="{B0C18BB4-9762-154A-BDAC-D33872CBB998}" srcOrd="0" destOrd="0" presId="urn:microsoft.com/office/officeart/2005/8/layout/hierarchy2"/>
    <dgm:cxn modelId="{B3175846-07EC-0946-889B-46D4FA0BC3DD}" type="presOf" srcId="{C534703E-74E7-074E-AC86-85669D5B5C55}" destId="{CF391098-38F1-944E-8803-E8FE09053FF6}" srcOrd="0" destOrd="0" presId="urn:microsoft.com/office/officeart/2005/8/layout/hierarchy2"/>
    <dgm:cxn modelId="{93D2C3A3-E5BB-D84C-8F63-32A29A22D930}" type="presParOf" srcId="{BAACA384-8C12-C244-AD58-E7A875A54B6D}" destId="{D3137105-4D35-ED47-B9A0-6AD6CFFAF2CA}" srcOrd="0" destOrd="0" presId="urn:microsoft.com/office/officeart/2005/8/layout/hierarchy2"/>
    <dgm:cxn modelId="{2FA80F5B-8EAE-3E44-9057-9942EA15E675}" type="presParOf" srcId="{D3137105-4D35-ED47-B9A0-6AD6CFFAF2CA}" destId="{E6940BBF-D678-4048-9BA4-3198AB58F416}" srcOrd="0" destOrd="0" presId="urn:microsoft.com/office/officeart/2005/8/layout/hierarchy2"/>
    <dgm:cxn modelId="{68E6FEDC-71A1-DC45-B71D-361E0B8C54A0}" type="presParOf" srcId="{D3137105-4D35-ED47-B9A0-6AD6CFFAF2CA}" destId="{4D3E5F41-2E0B-AE45-99EC-83BFEFDBB198}" srcOrd="1" destOrd="0" presId="urn:microsoft.com/office/officeart/2005/8/layout/hierarchy2"/>
    <dgm:cxn modelId="{E63B6290-C531-6445-9921-AC62912C18A0}" type="presParOf" srcId="{4D3E5F41-2E0B-AE45-99EC-83BFEFDBB198}" destId="{5ABC2C96-D3D2-1C4F-8DC8-E9085F099437}" srcOrd="0" destOrd="0" presId="urn:microsoft.com/office/officeart/2005/8/layout/hierarchy2"/>
    <dgm:cxn modelId="{3B919E13-0E0F-9D43-BBBD-35B673D407ED}" type="presParOf" srcId="{5ABC2C96-D3D2-1C4F-8DC8-E9085F099437}" destId="{F3256D53-0136-1041-AB78-425C9B32190F}" srcOrd="0" destOrd="0" presId="urn:microsoft.com/office/officeart/2005/8/layout/hierarchy2"/>
    <dgm:cxn modelId="{12EF7956-1FA3-2D48-BC10-620EF4D35EBB}" type="presParOf" srcId="{4D3E5F41-2E0B-AE45-99EC-83BFEFDBB198}" destId="{E1B56401-E60E-584A-8F7C-407F65F67223}" srcOrd="1" destOrd="0" presId="urn:microsoft.com/office/officeart/2005/8/layout/hierarchy2"/>
    <dgm:cxn modelId="{C99BD00B-8328-604E-A77F-499F8FD27893}" type="presParOf" srcId="{E1B56401-E60E-584A-8F7C-407F65F67223}" destId="{D46DBA69-04C5-6348-BA9B-594168082943}" srcOrd="0" destOrd="0" presId="urn:microsoft.com/office/officeart/2005/8/layout/hierarchy2"/>
    <dgm:cxn modelId="{D9D5A342-536F-0647-B96C-4D8F7F7AF12D}" type="presParOf" srcId="{E1B56401-E60E-584A-8F7C-407F65F67223}" destId="{0638C9BB-E1AD-D149-8A01-ADE646C84B97}" srcOrd="1" destOrd="0" presId="urn:microsoft.com/office/officeart/2005/8/layout/hierarchy2"/>
    <dgm:cxn modelId="{11A146EF-5BF1-2D4F-A196-B535E184E086}" type="presParOf" srcId="{4D3E5F41-2E0B-AE45-99EC-83BFEFDBB198}" destId="{A23ABBE1-023D-2D4E-8DE2-535DC719EB27}" srcOrd="2" destOrd="0" presId="urn:microsoft.com/office/officeart/2005/8/layout/hierarchy2"/>
    <dgm:cxn modelId="{8AE77C87-FF92-F540-8EF7-636E4D1391BA}" type="presParOf" srcId="{A23ABBE1-023D-2D4E-8DE2-535DC719EB27}" destId="{5ACCF1B3-49CF-EF4B-90AE-1FEA5177721E}" srcOrd="0" destOrd="0" presId="urn:microsoft.com/office/officeart/2005/8/layout/hierarchy2"/>
    <dgm:cxn modelId="{0985E14A-76DB-5A4A-BD90-01F63BA4A8B9}" type="presParOf" srcId="{4D3E5F41-2E0B-AE45-99EC-83BFEFDBB198}" destId="{24316A49-B7BD-6D48-B8D1-90301030116F}" srcOrd="3" destOrd="0" presId="urn:microsoft.com/office/officeart/2005/8/layout/hierarchy2"/>
    <dgm:cxn modelId="{3090DC94-4E79-6E4B-B9BA-6310CE5B62A5}" type="presParOf" srcId="{24316A49-B7BD-6D48-B8D1-90301030116F}" destId="{C01FE2A1-4174-264C-BA18-86C4E1FB5343}" srcOrd="0" destOrd="0" presId="urn:microsoft.com/office/officeart/2005/8/layout/hierarchy2"/>
    <dgm:cxn modelId="{8084C6AB-6EC9-D642-8478-192217E5FE9B}" type="presParOf" srcId="{24316A49-B7BD-6D48-B8D1-90301030116F}" destId="{92E909ED-5E17-164F-8A6B-FC86A000501D}" srcOrd="1" destOrd="0" presId="urn:microsoft.com/office/officeart/2005/8/layout/hierarchy2"/>
    <dgm:cxn modelId="{DA3E754D-AA22-7547-9198-320AF165E453}" type="presParOf" srcId="{4D3E5F41-2E0B-AE45-99EC-83BFEFDBB198}" destId="{BB59280D-3DC6-2745-819B-36897EFD8E5C}" srcOrd="4" destOrd="0" presId="urn:microsoft.com/office/officeart/2005/8/layout/hierarchy2"/>
    <dgm:cxn modelId="{C1C260C8-3219-8042-90CA-650F6E9749BB}" type="presParOf" srcId="{BB59280D-3DC6-2745-819B-36897EFD8E5C}" destId="{6BD4B603-1B9A-D146-A945-61C0EE998DBB}" srcOrd="0" destOrd="0" presId="urn:microsoft.com/office/officeart/2005/8/layout/hierarchy2"/>
    <dgm:cxn modelId="{362899E1-D9C3-8449-97D8-602BB876A225}" type="presParOf" srcId="{4D3E5F41-2E0B-AE45-99EC-83BFEFDBB198}" destId="{E1F21B3F-B07E-6B44-8C97-55150846278F}" srcOrd="5" destOrd="0" presId="urn:microsoft.com/office/officeart/2005/8/layout/hierarchy2"/>
    <dgm:cxn modelId="{6551E457-5C9F-684B-9CB3-E0D876E67952}" type="presParOf" srcId="{E1F21B3F-B07E-6B44-8C97-55150846278F}" destId="{C78FF01C-BF4C-C344-86E7-41FBD6A5D75F}" srcOrd="0" destOrd="0" presId="urn:microsoft.com/office/officeart/2005/8/layout/hierarchy2"/>
    <dgm:cxn modelId="{53DA551B-4C26-6C4C-9998-0CCDDFAF1264}" type="presParOf" srcId="{E1F21B3F-B07E-6B44-8C97-55150846278F}" destId="{A8FD5A54-228A-3C43-9B0A-3CF381788FF1}" srcOrd="1" destOrd="0" presId="urn:microsoft.com/office/officeart/2005/8/layout/hierarchy2"/>
    <dgm:cxn modelId="{F29D6381-52FF-354A-A4BC-645F7BED8EC3}" type="presParOf" srcId="{4D3E5F41-2E0B-AE45-99EC-83BFEFDBB198}" destId="{6FD96401-0E53-D24F-95FC-AADF0B8647E4}" srcOrd="6" destOrd="0" presId="urn:microsoft.com/office/officeart/2005/8/layout/hierarchy2"/>
    <dgm:cxn modelId="{FBD600E6-5484-8D4C-B98C-A1191E4DA2C3}" type="presParOf" srcId="{6FD96401-0E53-D24F-95FC-AADF0B8647E4}" destId="{F3DDFACB-70F0-5945-9E5F-2646E1544A55}" srcOrd="0" destOrd="0" presId="urn:microsoft.com/office/officeart/2005/8/layout/hierarchy2"/>
    <dgm:cxn modelId="{394E0D31-CB20-974C-BFEC-AAB375CF5ABC}" type="presParOf" srcId="{4D3E5F41-2E0B-AE45-99EC-83BFEFDBB198}" destId="{2483DC5E-4B22-024A-8C01-3C55EFF08D91}" srcOrd="7" destOrd="0" presId="urn:microsoft.com/office/officeart/2005/8/layout/hierarchy2"/>
    <dgm:cxn modelId="{DED1EF83-1185-734F-8536-E94FC6A5A67C}" type="presParOf" srcId="{2483DC5E-4B22-024A-8C01-3C55EFF08D91}" destId="{CF391098-38F1-944E-8803-E8FE09053FF6}" srcOrd="0" destOrd="0" presId="urn:microsoft.com/office/officeart/2005/8/layout/hierarchy2"/>
    <dgm:cxn modelId="{8A158BE9-5A99-FB4A-AC89-AC2B93D54B9F}" type="presParOf" srcId="{2483DC5E-4B22-024A-8C01-3C55EFF08D91}" destId="{066C09C7-4422-3342-BDDB-7B157DF98AC2}" srcOrd="1" destOrd="0" presId="urn:microsoft.com/office/officeart/2005/8/layout/hierarchy2"/>
    <dgm:cxn modelId="{F1DB67A3-7CA6-E54C-B6AB-214CF329C824}" type="presParOf" srcId="{066C09C7-4422-3342-BDDB-7B157DF98AC2}" destId="{D74E941C-2124-E543-A796-FF9C5059CBB8}" srcOrd="0" destOrd="0" presId="urn:microsoft.com/office/officeart/2005/8/layout/hierarchy2"/>
    <dgm:cxn modelId="{D3CF94D6-0CC3-5448-91B9-3A42DACB86E2}" type="presParOf" srcId="{D74E941C-2124-E543-A796-FF9C5059CBB8}" destId="{04290C8C-BEC2-9140-A991-359365D97F46}" srcOrd="0" destOrd="0" presId="urn:microsoft.com/office/officeart/2005/8/layout/hierarchy2"/>
    <dgm:cxn modelId="{091906C1-459C-A94A-B7AA-B2CA85CEDC3F}" type="presParOf" srcId="{066C09C7-4422-3342-BDDB-7B157DF98AC2}" destId="{35DD8D41-CF1A-834A-81AF-E93B235D6D48}" srcOrd="1" destOrd="0" presId="urn:microsoft.com/office/officeart/2005/8/layout/hierarchy2"/>
    <dgm:cxn modelId="{B1BB9463-E85F-C448-B486-22E8ABB196F7}" type="presParOf" srcId="{35DD8D41-CF1A-834A-81AF-E93B235D6D48}" destId="{936D2D19-CFC9-D548-BE62-CCAFA2BCADF9}" srcOrd="0" destOrd="0" presId="urn:microsoft.com/office/officeart/2005/8/layout/hierarchy2"/>
    <dgm:cxn modelId="{9B4012F2-EC86-E54E-B5DB-95A53E74648D}" type="presParOf" srcId="{35DD8D41-CF1A-834A-81AF-E93B235D6D48}" destId="{A01F3ED2-104E-844E-8A33-836F94901D7B}" srcOrd="1" destOrd="0" presId="urn:microsoft.com/office/officeart/2005/8/layout/hierarchy2"/>
    <dgm:cxn modelId="{63D71B3F-EC2F-2949-BB68-05222C38BDE7}" type="presParOf" srcId="{066C09C7-4422-3342-BDDB-7B157DF98AC2}" destId="{EAE1CD88-E55A-944D-ACD1-43B15343534C}" srcOrd="2" destOrd="0" presId="urn:microsoft.com/office/officeart/2005/8/layout/hierarchy2"/>
    <dgm:cxn modelId="{F5E85B26-5BF4-CC4B-8EC2-7C07121D2B5A}" type="presParOf" srcId="{EAE1CD88-E55A-944D-ACD1-43B15343534C}" destId="{C8C5308F-4EA3-6740-B250-E13923BB5063}" srcOrd="0" destOrd="0" presId="urn:microsoft.com/office/officeart/2005/8/layout/hierarchy2"/>
    <dgm:cxn modelId="{232E0E73-CD25-9748-92F4-29C71BF63FB5}" type="presParOf" srcId="{066C09C7-4422-3342-BDDB-7B157DF98AC2}" destId="{822A62BA-D349-CA4B-AE7B-CC202442D4E4}" srcOrd="3" destOrd="0" presId="urn:microsoft.com/office/officeart/2005/8/layout/hierarchy2"/>
    <dgm:cxn modelId="{5874EC21-1FAC-FB43-8211-F84F0753278A}" type="presParOf" srcId="{822A62BA-D349-CA4B-AE7B-CC202442D4E4}" destId="{EC300CC2-8F2C-AF4D-9E7D-C9DE81EAE24F}" srcOrd="0" destOrd="0" presId="urn:microsoft.com/office/officeart/2005/8/layout/hierarchy2"/>
    <dgm:cxn modelId="{E46F1D26-CA72-BF45-94D1-8B3FCAC2EBD7}" type="presParOf" srcId="{822A62BA-D349-CA4B-AE7B-CC202442D4E4}" destId="{5FBB15B2-6016-314B-B606-9E40DCD98D2A}" srcOrd="1" destOrd="0" presId="urn:microsoft.com/office/officeart/2005/8/layout/hierarchy2"/>
    <dgm:cxn modelId="{828F383B-E163-144C-BF35-056705CCCD1F}" type="presParOf" srcId="{4D3E5F41-2E0B-AE45-99EC-83BFEFDBB198}" destId="{A1A7FE5B-2B4A-6548-AF1C-F09BF8C77343}" srcOrd="8" destOrd="0" presId="urn:microsoft.com/office/officeart/2005/8/layout/hierarchy2"/>
    <dgm:cxn modelId="{C9EA6700-8771-BA4D-AEBA-D3E7AAC848F9}" type="presParOf" srcId="{A1A7FE5B-2B4A-6548-AF1C-F09BF8C77343}" destId="{4B16D35C-B707-D546-BFC2-93EDB216E301}" srcOrd="0" destOrd="0" presId="urn:microsoft.com/office/officeart/2005/8/layout/hierarchy2"/>
    <dgm:cxn modelId="{4E2AE93D-72AE-0B45-9B16-5C1D93F0E2B2}" type="presParOf" srcId="{4D3E5F41-2E0B-AE45-99EC-83BFEFDBB198}" destId="{C2848B30-BE52-B742-9E37-0814BC620921}" srcOrd="9" destOrd="0" presId="urn:microsoft.com/office/officeart/2005/8/layout/hierarchy2"/>
    <dgm:cxn modelId="{417DEF90-C213-874E-95E9-2595E59BE28B}" type="presParOf" srcId="{C2848B30-BE52-B742-9E37-0814BC620921}" destId="{A084CF1C-FE16-0E44-8F59-AB8DD974CF8C}" srcOrd="0" destOrd="0" presId="urn:microsoft.com/office/officeart/2005/8/layout/hierarchy2"/>
    <dgm:cxn modelId="{AE6F3482-46FF-A94F-AFD5-1B4AB5E2B7D0}" type="presParOf" srcId="{C2848B30-BE52-B742-9E37-0814BC620921}" destId="{C7A048B2-6EFE-2347-A201-8A063DD7710B}" srcOrd="1" destOrd="0" presId="urn:microsoft.com/office/officeart/2005/8/layout/hierarchy2"/>
    <dgm:cxn modelId="{162C57C4-3DEB-C349-BA2F-852EF2301420}" type="presParOf" srcId="{4D3E5F41-2E0B-AE45-99EC-83BFEFDBB198}" destId="{885E332A-666C-3B4A-B257-2110A7C419B3}" srcOrd="10" destOrd="0" presId="urn:microsoft.com/office/officeart/2005/8/layout/hierarchy2"/>
    <dgm:cxn modelId="{26CFF20E-FBAA-3D46-864D-C722915C7F1C}" type="presParOf" srcId="{885E332A-666C-3B4A-B257-2110A7C419B3}" destId="{B556FBDD-8E87-AD45-A912-70E6E7FBCAE5}" srcOrd="0" destOrd="0" presId="urn:microsoft.com/office/officeart/2005/8/layout/hierarchy2"/>
    <dgm:cxn modelId="{62E17875-BA3B-9C46-851E-47705AAF2D36}" type="presParOf" srcId="{4D3E5F41-2E0B-AE45-99EC-83BFEFDBB198}" destId="{6CA384A0-FB99-3E42-8968-0C10B3EAA28C}" srcOrd="11" destOrd="0" presId="urn:microsoft.com/office/officeart/2005/8/layout/hierarchy2"/>
    <dgm:cxn modelId="{105F1AB2-BB6D-5F4C-82FC-232443DA28C0}" type="presParOf" srcId="{6CA384A0-FB99-3E42-8968-0C10B3EAA28C}" destId="{B0C18BB4-9762-154A-BDAC-D33872CBB998}" srcOrd="0" destOrd="0" presId="urn:microsoft.com/office/officeart/2005/8/layout/hierarchy2"/>
    <dgm:cxn modelId="{33415EC9-8071-1843-AF44-1A31AD818FEE}" type="presParOf" srcId="{6CA384A0-FB99-3E42-8968-0C10B3EAA28C}" destId="{D6201839-ADD6-D74E-B9CA-FD15E71CF4C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40BBF-D678-4048-9BA4-3198AB58F416}">
      <dsp:nvSpPr>
        <dsp:cNvPr id="0" name=""/>
        <dsp:cNvSpPr/>
      </dsp:nvSpPr>
      <dsp:spPr>
        <a:xfrm>
          <a:off x="2718228" y="1853780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Webapp</a:t>
          </a:r>
          <a:r>
            <a:rPr lang="en-US" altLang="zh-CN" sz="1500" kern="1200" dirty="0" smtClean="0"/>
            <a:t>(</a:t>
          </a:r>
          <a:r>
            <a:rPr lang="zh-CN" altLang="en-US" sz="1500" kern="1200" dirty="0" smtClean="0"/>
            <a:t>根目录</a:t>
          </a:r>
          <a:r>
            <a:rPr lang="en-US" altLang="zh-CN" sz="1500" kern="1200" dirty="0" smtClean="0"/>
            <a:t>)</a:t>
          </a:r>
          <a:endParaRPr lang="zh-CN" altLang="en-US" sz="1500" kern="1200" dirty="0"/>
        </a:p>
      </dsp:txBody>
      <dsp:txXfrm>
        <a:off x="2737084" y="1872636"/>
        <a:ext cx="1249842" cy="606065"/>
      </dsp:txXfrm>
    </dsp:sp>
    <dsp:sp modelId="{5ABC2C96-D3D2-1C4F-8DC8-E9085F099437}">
      <dsp:nvSpPr>
        <dsp:cNvPr id="0" name=""/>
        <dsp:cNvSpPr/>
      </dsp:nvSpPr>
      <dsp:spPr>
        <a:xfrm rot="17291512">
          <a:off x="3335783" y="1236924"/>
          <a:ext cx="194823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48239" y="1331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261196" y="1201533"/>
        <a:ext cx="97411" cy="97411"/>
      </dsp:txXfrm>
    </dsp:sp>
    <dsp:sp modelId="{D46DBA69-04C5-6348-BA9B-594168082943}">
      <dsp:nvSpPr>
        <dsp:cNvPr id="0" name=""/>
        <dsp:cNvSpPr/>
      </dsp:nvSpPr>
      <dsp:spPr>
        <a:xfrm>
          <a:off x="4614022" y="2921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backup(</a:t>
          </a:r>
          <a:r>
            <a:rPr lang="zh-CN" altLang="en-US" sz="1500" kern="1200" dirty="0" smtClean="0"/>
            <a:t>备份目录</a:t>
          </a:r>
          <a:r>
            <a:rPr lang="en-US" altLang="zh-CN" sz="1500" kern="1200" dirty="0" smtClean="0"/>
            <a:t>)</a:t>
          </a:r>
          <a:endParaRPr lang="zh-CN" altLang="en-US" sz="1500" kern="1200" dirty="0"/>
        </a:p>
      </dsp:txBody>
      <dsp:txXfrm>
        <a:off x="4632878" y="21777"/>
        <a:ext cx="1249842" cy="606065"/>
      </dsp:txXfrm>
    </dsp:sp>
    <dsp:sp modelId="{A23ABBE1-023D-2D4E-8DE2-535DC719EB27}">
      <dsp:nvSpPr>
        <dsp:cNvPr id="0" name=""/>
        <dsp:cNvSpPr/>
      </dsp:nvSpPr>
      <dsp:spPr>
        <a:xfrm rot="17922598">
          <a:off x="3676814" y="1607095"/>
          <a:ext cx="126617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66175" y="1331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78248" y="1588756"/>
        <a:ext cx="63308" cy="63308"/>
      </dsp:txXfrm>
    </dsp:sp>
    <dsp:sp modelId="{C01FE2A1-4174-264C-BA18-86C4E1FB5343}">
      <dsp:nvSpPr>
        <dsp:cNvPr id="0" name=""/>
        <dsp:cNvSpPr/>
      </dsp:nvSpPr>
      <dsp:spPr>
        <a:xfrm>
          <a:off x="4614022" y="743265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conf</a:t>
          </a:r>
          <a:r>
            <a:rPr lang="en-US" altLang="zh-CN" sz="1500" kern="1200" dirty="0" smtClean="0"/>
            <a:t>(</a:t>
          </a:r>
          <a:r>
            <a:rPr lang="zh-CN" altLang="en-US" sz="1500" kern="1200" dirty="0" smtClean="0"/>
            <a:t>配置文件</a:t>
          </a:r>
          <a:r>
            <a:rPr lang="en-US" altLang="zh-CN" sz="1500" kern="1200" dirty="0" smtClean="0"/>
            <a:t>)</a:t>
          </a:r>
          <a:endParaRPr lang="zh-CN" altLang="en-US" sz="1500" kern="1200" dirty="0"/>
        </a:p>
      </dsp:txBody>
      <dsp:txXfrm>
        <a:off x="4632878" y="762121"/>
        <a:ext cx="1249842" cy="606065"/>
      </dsp:txXfrm>
    </dsp:sp>
    <dsp:sp modelId="{BB59280D-3DC6-2745-819B-36897EFD8E5C}">
      <dsp:nvSpPr>
        <dsp:cNvPr id="0" name=""/>
        <dsp:cNvSpPr/>
      </dsp:nvSpPr>
      <dsp:spPr>
        <a:xfrm rot="19720532">
          <a:off x="3953888" y="1977267"/>
          <a:ext cx="71202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12027" y="1331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2101" y="1972782"/>
        <a:ext cx="35601" cy="35601"/>
      </dsp:txXfrm>
    </dsp:sp>
    <dsp:sp modelId="{C78FF01C-BF4C-C344-86E7-41FBD6A5D75F}">
      <dsp:nvSpPr>
        <dsp:cNvPr id="0" name=""/>
        <dsp:cNvSpPr/>
      </dsp:nvSpPr>
      <dsp:spPr>
        <a:xfrm>
          <a:off x="4614022" y="1483608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dist</a:t>
          </a:r>
          <a:r>
            <a:rPr lang="en-US" altLang="zh-CN" sz="1500" kern="1200" dirty="0" smtClean="0"/>
            <a:t>(</a:t>
          </a:r>
          <a:r>
            <a:rPr lang="zh-CN" altLang="en-US" sz="1500" kern="1200" dirty="0" smtClean="0"/>
            <a:t>打包目录</a:t>
          </a:r>
          <a:r>
            <a:rPr lang="en-US" altLang="zh-CN" sz="1500" kern="1200" dirty="0" smtClean="0"/>
            <a:t>)</a:t>
          </a:r>
          <a:endParaRPr lang="zh-CN" altLang="en-US" sz="1500" kern="1200" dirty="0"/>
        </a:p>
      </dsp:txBody>
      <dsp:txXfrm>
        <a:off x="4632878" y="1502464"/>
        <a:ext cx="1249842" cy="606065"/>
      </dsp:txXfrm>
    </dsp:sp>
    <dsp:sp modelId="{6FD96401-0E53-D24F-95FC-AADF0B8647E4}">
      <dsp:nvSpPr>
        <dsp:cNvPr id="0" name=""/>
        <dsp:cNvSpPr/>
      </dsp:nvSpPr>
      <dsp:spPr>
        <a:xfrm rot="1879468">
          <a:off x="3953888" y="2347439"/>
          <a:ext cx="71202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12027" y="1331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2101" y="2342954"/>
        <a:ext cx="35601" cy="35601"/>
      </dsp:txXfrm>
    </dsp:sp>
    <dsp:sp modelId="{CF391098-38F1-944E-8803-E8FE09053FF6}">
      <dsp:nvSpPr>
        <dsp:cNvPr id="0" name=""/>
        <dsp:cNvSpPr/>
      </dsp:nvSpPr>
      <dsp:spPr>
        <a:xfrm>
          <a:off x="4614022" y="2223952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www(web</a:t>
          </a:r>
          <a:r>
            <a:rPr lang="zh-CN" altLang="en-US" sz="1500" kern="1200" dirty="0" smtClean="0"/>
            <a:t>目录，存放</a:t>
          </a:r>
          <a:r>
            <a:rPr lang="en-US" altLang="zh-CN" sz="1500" kern="1200" dirty="0" smtClean="0"/>
            <a:t>.</a:t>
          </a:r>
          <a:r>
            <a:rPr lang="en-US" altLang="zh-CN" sz="1500" kern="1200" dirty="0" err="1" smtClean="0"/>
            <a:t>py</a:t>
          </a:r>
          <a:r>
            <a:rPr lang="zh-CN" altLang="en-US" sz="1500" kern="1200" dirty="0" smtClean="0"/>
            <a:t>文件</a:t>
          </a:r>
          <a:r>
            <a:rPr lang="en-US" altLang="zh-CN" sz="1500" kern="1200" dirty="0" smtClean="0"/>
            <a:t>)</a:t>
          </a:r>
          <a:endParaRPr lang="zh-CN" altLang="en-US" sz="1500" kern="1200" dirty="0"/>
        </a:p>
      </dsp:txBody>
      <dsp:txXfrm>
        <a:off x="4632878" y="2242808"/>
        <a:ext cx="1249842" cy="606065"/>
      </dsp:txXfrm>
    </dsp:sp>
    <dsp:sp modelId="{D74E941C-2124-E543-A796-FF9C5059CBB8}">
      <dsp:nvSpPr>
        <dsp:cNvPr id="0" name=""/>
        <dsp:cNvSpPr/>
      </dsp:nvSpPr>
      <dsp:spPr>
        <a:xfrm rot="19457599">
          <a:off x="5841962" y="2347439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43231" y="2344898"/>
        <a:ext cx="31712" cy="31712"/>
      </dsp:txXfrm>
    </dsp:sp>
    <dsp:sp modelId="{936D2D19-CFC9-D548-BE62-CCAFA2BCADF9}">
      <dsp:nvSpPr>
        <dsp:cNvPr id="0" name=""/>
        <dsp:cNvSpPr/>
      </dsp:nvSpPr>
      <dsp:spPr>
        <a:xfrm>
          <a:off x="6416598" y="1853780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static(</a:t>
          </a:r>
          <a:r>
            <a:rPr lang="zh-CN" altLang="en-US" sz="1500" kern="1200" dirty="0" smtClean="0"/>
            <a:t>存放静态文件</a:t>
          </a:r>
          <a:r>
            <a:rPr lang="en-US" altLang="zh-CN" sz="1500" kern="1200" dirty="0" smtClean="0"/>
            <a:t>)</a:t>
          </a:r>
          <a:endParaRPr lang="zh-CN" altLang="en-US" sz="1500" kern="1200" dirty="0"/>
        </a:p>
      </dsp:txBody>
      <dsp:txXfrm>
        <a:off x="6435454" y="1872636"/>
        <a:ext cx="1249842" cy="606065"/>
      </dsp:txXfrm>
    </dsp:sp>
    <dsp:sp modelId="{EAE1CD88-E55A-944D-ACD1-43B15343534C}">
      <dsp:nvSpPr>
        <dsp:cNvPr id="0" name=""/>
        <dsp:cNvSpPr/>
      </dsp:nvSpPr>
      <dsp:spPr>
        <a:xfrm rot="2142401">
          <a:off x="5841962" y="2717611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43231" y="2715070"/>
        <a:ext cx="31712" cy="31712"/>
      </dsp:txXfrm>
    </dsp:sp>
    <dsp:sp modelId="{EC300CC2-8F2C-AF4D-9E7D-C9DE81EAE24F}">
      <dsp:nvSpPr>
        <dsp:cNvPr id="0" name=""/>
        <dsp:cNvSpPr/>
      </dsp:nvSpPr>
      <dsp:spPr>
        <a:xfrm>
          <a:off x="6416598" y="2594124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templates(</a:t>
          </a:r>
          <a:r>
            <a:rPr lang="zh-CN" altLang="en-US" sz="1500" kern="1200" dirty="0" smtClean="0"/>
            <a:t>存放模板文件</a:t>
          </a:r>
          <a:r>
            <a:rPr lang="en-US" altLang="zh-CN" sz="1500" kern="1200" dirty="0" smtClean="0"/>
            <a:t>)</a:t>
          </a:r>
          <a:endParaRPr lang="zh-CN" altLang="en-US" sz="1500" kern="1200" dirty="0"/>
        </a:p>
      </dsp:txBody>
      <dsp:txXfrm>
        <a:off x="6435454" y="2612980"/>
        <a:ext cx="1249842" cy="606065"/>
      </dsp:txXfrm>
    </dsp:sp>
    <dsp:sp modelId="{A1A7FE5B-2B4A-6548-AF1C-F09BF8C77343}">
      <dsp:nvSpPr>
        <dsp:cNvPr id="0" name=""/>
        <dsp:cNvSpPr/>
      </dsp:nvSpPr>
      <dsp:spPr>
        <a:xfrm rot="3677402">
          <a:off x="3676814" y="2717611"/>
          <a:ext cx="126617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66175" y="1331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78248" y="2699272"/>
        <a:ext cx="63308" cy="63308"/>
      </dsp:txXfrm>
    </dsp:sp>
    <dsp:sp modelId="{A084CF1C-FE16-0E44-8F59-AB8DD974CF8C}">
      <dsp:nvSpPr>
        <dsp:cNvPr id="0" name=""/>
        <dsp:cNvSpPr/>
      </dsp:nvSpPr>
      <dsp:spPr>
        <a:xfrm>
          <a:off x="4614022" y="2964295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ios</a:t>
          </a:r>
          <a:r>
            <a:rPr lang="en-US" altLang="zh-CN" sz="1500" kern="1200" dirty="0" smtClean="0"/>
            <a:t>(</a:t>
          </a:r>
          <a:r>
            <a:rPr lang="zh-CN" altLang="en-US" sz="1500" kern="1200" dirty="0" smtClean="0"/>
            <a:t>存放</a:t>
          </a:r>
          <a:r>
            <a:rPr lang="en-US" altLang="zh-CN" sz="1500" kern="1200" dirty="0" err="1" smtClean="0"/>
            <a:t>ios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app</a:t>
          </a:r>
          <a:r>
            <a:rPr lang="zh-CN" altLang="en-US" sz="1500" kern="1200" dirty="0" smtClean="0"/>
            <a:t>工程</a:t>
          </a:r>
          <a:r>
            <a:rPr lang="en-US" altLang="zh-CN" sz="1500" kern="1200" dirty="0" smtClean="0"/>
            <a:t>)</a:t>
          </a:r>
          <a:endParaRPr lang="zh-CN" altLang="en-US" sz="1500" kern="1200" dirty="0"/>
        </a:p>
      </dsp:txBody>
      <dsp:txXfrm>
        <a:off x="4632878" y="2983151"/>
        <a:ext cx="1249842" cy="606065"/>
      </dsp:txXfrm>
    </dsp:sp>
    <dsp:sp modelId="{885E332A-666C-3B4A-B257-2110A7C419B3}">
      <dsp:nvSpPr>
        <dsp:cNvPr id="0" name=""/>
        <dsp:cNvSpPr/>
      </dsp:nvSpPr>
      <dsp:spPr>
        <a:xfrm rot="4308488">
          <a:off x="3335783" y="3087783"/>
          <a:ext cx="194823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48239" y="1331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261196" y="3052392"/>
        <a:ext cx="97411" cy="97411"/>
      </dsp:txXfrm>
    </dsp:sp>
    <dsp:sp modelId="{B0C18BB4-9762-154A-BDAC-D33872CBB998}">
      <dsp:nvSpPr>
        <dsp:cNvPr id="0" name=""/>
        <dsp:cNvSpPr/>
      </dsp:nvSpPr>
      <dsp:spPr>
        <a:xfrm>
          <a:off x="4614022" y="3704639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LICENSE(</a:t>
          </a:r>
          <a:r>
            <a:rPr lang="zh-CN" altLang="en-US" sz="1500" kern="1200" dirty="0" smtClean="0"/>
            <a:t>存放代码</a:t>
          </a:r>
          <a:r>
            <a:rPr lang="en-US" altLang="zh-CN" sz="1500" kern="1200" smtClean="0"/>
            <a:t>LICENSE)</a:t>
          </a:r>
          <a:endParaRPr lang="zh-CN" altLang="en-US" sz="1500" kern="1200" dirty="0"/>
        </a:p>
      </dsp:txBody>
      <dsp:txXfrm>
        <a:off x="4632878" y="3723495"/>
        <a:ext cx="1249842" cy="606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6A28-8681-0548-85CE-C1A95439E0B1}" type="datetimeFigureOut">
              <a:rPr kumimoji="1" lang="zh-CN" altLang="en-US" smtClean="0"/>
              <a:t>2017/7/19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CF4F-D227-0142-AB01-6F9E1DA01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52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6A28-8681-0548-85CE-C1A95439E0B1}" type="datetimeFigureOut">
              <a:rPr kumimoji="1" lang="zh-CN" altLang="en-US" smtClean="0"/>
              <a:t>2017/7/19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CF4F-D227-0142-AB01-6F9E1DA01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48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6A28-8681-0548-85CE-C1A95439E0B1}" type="datetimeFigureOut">
              <a:rPr kumimoji="1" lang="zh-CN" altLang="en-US" smtClean="0"/>
              <a:t>2017/7/19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CF4F-D227-0142-AB01-6F9E1DA01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5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6A28-8681-0548-85CE-C1A95439E0B1}" type="datetimeFigureOut">
              <a:rPr kumimoji="1" lang="zh-CN" altLang="en-US" smtClean="0"/>
              <a:t>2017/7/19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CF4F-D227-0142-AB01-6F9E1DA01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7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6A28-8681-0548-85CE-C1A95439E0B1}" type="datetimeFigureOut">
              <a:rPr kumimoji="1" lang="zh-CN" altLang="en-US" smtClean="0"/>
              <a:t>2017/7/19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CF4F-D227-0142-AB01-6F9E1DA01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92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6A28-8681-0548-85CE-C1A95439E0B1}" type="datetimeFigureOut">
              <a:rPr kumimoji="1" lang="zh-CN" altLang="en-US" smtClean="0"/>
              <a:t>2017/7/19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CF4F-D227-0142-AB01-6F9E1DA01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02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6A28-8681-0548-85CE-C1A95439E0B1}" type="datetimeFigureOut">
              <a:rPr kumimoji="1" lang="zh-CN" altLang="en-US" smtClean="0"/>
              <a:t>2017/7/19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CF4F-D227-0142-AB01-6F9E1DA01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0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6A28-8681-0548-85CE-C1A95439E0B1}" type="datetimeFigureOut">
              <a:rPr kumimoji="1" lang="zh-CN" altLang="en-US" smtClean="0"/>
              <a:t>2017/7/19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CF4F-D227-0142-AB01-6F9E1DA01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9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6A28-8681-0548-85CE-C1A95439E0B1}" type="datetimeFigureOut">
              <a:rPr kumimoji="1" lang="zh-CN" altLang="en-US" smtClean="0"/>
              <a:t>2017/7/19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CF4F-D227-0142-AB01-6F9E1DA01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3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6A28-8681-0548-85CE-C1A95439E0B1}" type="datetimeFigureOut">
              <a:rPr kumimoji="1" lang="zh-CN" altLang="en-US" smtClean="0"/>
              <a:t>2017/7/19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CF4F-D227-0142-AB01-6F9E1DA01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93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6A28-8681-0548-85CE-C1A95439E0B1}" type="datetimeFigureOut">
              <a:rPr kumimoji="1" lang="zh-CN" altLang="en-US" smtClean="0"/>
              <a:t>2017/7/19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CF4F-D227-0142-AB01-6F9E1DA01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37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6A28-8681-0548-85CE-C1A95439E0B1}" type="datetimeFigureOut">
              <a:rPr kumimoji="1" lang="zh-CN" altLang="en-US" smtClean="0"/>
              <a:t>2017/7/19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4CF4F-D227-0142-AB01-6F9E1DA01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00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廖雪峰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教程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摩托卡整理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61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Day01.</a:t>
            </a:r>
            <a:r>
              <a:rPr kumimoji="1" lang="zh-CN" altLang="en-US" dirty="0" smtClean="0"/>
              <a:t>搭建开发环境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0110"/>
              </p:ext>
            </p:extLst>
          </p:nvPr>
        </p:nvGraphicFramePr>
        <p:xfrm>
          <a:off x="838200" y="1825625"/>
          <a:ext cx="44834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4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Python3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mr-IN" altLang="zh-CN" dirty="0" smtClean="0"/>
                        <a:t>–</a:t>
                      </a:r>
                      <a:r>
                        <a:rPr lang="en-US" altLang="zh-CN" dirty="0" smtClean="0"/>
                        <a:t>V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版本检测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Pip3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install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>
                          <a:ln>
                            <a:solidFill>
                              <a:srgbClr val="FF0000"/>
                            </a:solidFill>
                          </a:ln>
                        </a:rPr>
                        <a:t>aiohttp</a:t>
                      </a:r>
                      <a:r>
                        <a:rPr lang="zh-CN" altLang="en-US" dirty="0" smtClean="0">
                          <a:ln>
                            <a:solidFill>
                              <a:srgbClr val="FF0000"/>
                            </a:solidFill>
                          </a:ln>
                        </a:rPr>
                        <a:t> </a:t>
                      </a:r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(</a:t>
                      </a:r>
                      <a:r>
                        <a:rPr lang="zh-CN" altLang="en-US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异步框架</a:t>
                      </a:r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)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Pip3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smtClean="0"/>
                        <a:t>install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>
                          <a:ln>
                            <a:solidFill>
                              <a:srgbClr val="FF0000"/>
                            </a:solidFill>
                          </a:ln>
                        </a:rPr>
                        <a:t>jinja2</a:t>
                      </a:r>
                      <a:r>
                        <a:rPr lang="zh-CN" altLang="en-US" dirty="0" smtClean="0">
                          <a:ln>
                            <a:solidFill>
                              <a:srgbClr val="FF0000"/>
                            </a:solidFill>
                          </a:ln>
                        </a:rPr>
                        <a:t> </a:t>
                      </a:r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(</a:t>
                      </a:r>
                      <a:r>
                        <a:rPr lang="zh-CN" altLang="en-US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前段模板引擎</a:t>
                      </a:r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)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Pip3</a:t>
                      </a:r>
                      <a:r>
                        <a:rPr lang="zh-CN" altLang="en-US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</a:t>
                      </a:r>
                      <a:r>
                        <a:rPr lang="en-US" altLang="zh-CN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install</a:t>
                      </a:r>
                      <a:r>
                        <a:rPr lang="zh-CN" altLang="en-US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</a:t>
                      </a: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aiomysql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异步驱动程序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47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文件目录结构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0176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46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97</Words>
  <Application>Microsoft Macintosh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DengXian</vt:lpstr>
      <vt:lpstr>DengXian Light</vt:lpstr>
      <vt:lpstr>Mangal</vt:lpstr>
      <vt:lpstr>Office 主题</vt:lpstr>
      <vt:lpstr>廖雪峰Python教程</vt:lpstr>
      <vt:lpstr>Day01.搭建开发环境</vt:lpstr>
      <vt:lpstr>文件目录结构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廖雪峰Python教程</dc:title>
  <dc:creator>Microsoft Office 用户</dc:creator>
  <cp:lastModifiedBy>Microsoft Office 用户</cp:lastModifiedBy>
  <cp:revision>7</cp:revision>
  <dcterms:created xsi:type="dcterms:W3CDTF">2017-07-19T12:57:24Z</dcterms:created>
  <dcterms:modified xsi:type="dcterms:W3CDTF">2017-07-19T13:50:40Z</dcterms:modified>
</cp:coreProperties>
</file>