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9B0D-A8CF-48EE-B7C4-2BDBBD292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4D962-5543-4847-AF79-B560D3C98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04EA6-67AA-4F8B-96F5-0AFF5EF7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B463-4F7D-46DB-B7E5-CD8B32B62D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BB7BC-2E31-4E9B-9AB1-6835FA67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B35D1-4AE1-4143-BFFB-6F54EF82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5A0A-3826-498F-A164-6AEC05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6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5B5C-0924-4132-8FF4-00DCEABC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CB71C-EAA2-43DE-9FE2-47B35AABF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D7C54-E2BC-4F7E-A42D-E39FF6A7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B463-4F7D-46DB-B7E5-CD8B32B62D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2588F-85FB-4C96-9815-2796CB5B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BF49E-1D8D-4651-97EE-EFB8B291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5A0A-3826-498F-A164-6AEC05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0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5E8F2-7E78-454D-9C72-33CA4B68A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50290-E474-456E-AFF0-221146A6E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F109C-691C-4DC4-B05D-9D741DA4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B463-4F7D-46DB-B7E5-CD8B32B62D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5D14F-C14A-49F7-AE84-3D554B95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A37AF-7FA8-484B-9A22-9126EE32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5A0A-3826-498F-A164-6AEC05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1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F863-792B-40A7-8B54-F5D8BCC5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FC5B4-D74D-451C-94FA-59AC55A7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16714-DA87-4AA7-8467-7A9236C5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B463-4F7D-46DB-B7E5-CD8B32B62D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805D5-7A51-4CDC-8577-C8B6898F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8A56A-B5D2-4CF0-A284-807962D0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5A0A-3826-498F-A164-6AEC05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4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86D3-2DE7-48B1-B216-126E6EB7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8ED90-21FB-4E60-80B8-B731959F8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1E13A-63E9-4D7E-BBB0-54C3AF26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B463-4F7D-46DB-B7E5-CD8B32B62D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113BC-AC32-4E75-9E71-A1B0F6D5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F1BBC-14C0-4BA5-A922-BF7CB11D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5A0A-3826-498F-A164-6AEC05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9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84E9-00B4-4A5E-9705-1F27A241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7BAED-1E00-48C7-A648-73D22C743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43F7E-6DA6-448E-B774-F2A249481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8AC41-2C2C-4F72-B57A-6490C8BE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B463-4F7D-46DB-B7E5-CD8B32B62D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FF4D9-3F46-4A3C-ABB2-1BE083D8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32396-BDF5-4F71-A059-8951E831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5A0A-3826-498F-A164-6AEC05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AC75-B5AC-4D8C-8080-00625C882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11BD1-C7E3-4818-91A8-27BB4DC9A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098DC-249D-434D-A77C-0BC4DF43A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8150E-0251-4485-BF41-AB26FD201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E3D08-786D-4FF8-93A9-EC682A49A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5C85A-9D74-4FE1-8A7F-143B7341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B463-4F7D-46DB-B7E5-CD8B32B62D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4B0CF2-A2CB-4CB4-9EF0-3F70D5A1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840A9-AE87-4944-B8D0-5ADE4133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5A0A-3826-498F-A164-6AEC05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9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6890-2CDE-42D2-9B87-40F00AE3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31440-6116-46BB-875B-7715E404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B463-4F7D-46DB-B7E5-CD8B32B62D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9319C-576D-430A-9A36-7331B03A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1595B-9148-4BEC-892B-BC18BEE0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5A0A-3826-498F-A164-6AEC05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9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1B93D-BC92-440A-8847-9269C36C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B463-4F7D-46DB-B7E5-CD8B32B62D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BA3EF-4E10-4406-B0AD-85B3FAAB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010C2-5E2F-4A55-A1D5-F3EA7C2C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5A0A-3826-498F-A164-6AEC05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9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BA70-0F89-4240-BD57-67ED8910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9DEFA-2A48-4F97-82D7-416BE0562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76B66-48D2-4721-9970-8129FD539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90530-A628-4F05-8A83-D5967F18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B463-4F7D-46DB-B7E5-CD8B32B62D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7B468-98EF-4606-9D02-702F8218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E29A3-3BEC-4F52-A551-09D5A0FE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5A0A-3826-498F-A164-6AEC05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3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7ED58-365B-4AD5-A1C2-EBD6F202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C6712-D059-4D1A-BCB7-FBE9A399B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18C8F-346E-41A9-BF43-AA554F54B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DDF58-3253-4FCE-8F57-AC354C8F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B463-4F7D-46DB-B7E5-CD8B32B62D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E6150-E690-4D63-830C-1C940B3C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839FB-6805-4B7B-AD0B-32E5B8A1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05A0A-3826-498F-A164-6AEC05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E9894-757B-4565-920D-3E4DE634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12A3C-D896-41DE-97A6-05DA7BCAB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18CEC-249A-494E-BB4D-DA76BB849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6B463-4F7D-46DB-B7E5-CD8B32B62D4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09805-90D3-4B65-AE64-244700DDE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D8201-80B5-4827-B1AD-59F66CC88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05A0A-3826-498F-A164-6AEC05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7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CD0CA6-3F7A-485D-B64E-1176929F5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18" y="0"/>
            <a:ext cx="10991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9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4EF475-E25C-40F2-B428-418FCA1CC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142" y="0"/>
            <a:ext cx="7123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4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Mac Lean</dc:creator>
  <cp:lastModifiedBy>Michael Mac Lean</cp:lastModifiedBy>
  <cp:revision>1</cp:revision>
  <dcterms:created xsi:type="dcterms:W3CDTF">2021-04-20T01:57:18Z</dcterms:created>
  <dcterms:modified xsi:type="dcterms:W3CDTF">2021-04-20T01:59:14Z</dcterms:modified>
</cp:coreProperties>
</file>