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9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7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267C3-C187-4637-9778-C5E4B6526DFE}" type="datetimeFigureOut">
              <a:rPr lang="de-DE" smtClean="0"/>
              <a:t>29.05.2013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686FE-D0D3-48B7-A3FD-4C632ADCFD8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686FE-D0D3-48B7-A3FD-4C632ADCFD8A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2CDA-1CDB-4F2F-A2FE-F9F3BD80CD35}" type="datetimeFigureOut">
              <a:rPr lang="de-DE" smtClean="0"/>
              <a:pPr/>
              <a:t>29.05.2013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6BEA-9D3C-4234-BFBE-CCE4E032DF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google.com/p/tortoisegit/wiki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rav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Diese Installation betrachtet nur Windows-Systeme. Auf einem Mac oder Linux-System sollte es aber äquivalente Software geben</a:t>
            </a:r>
          </a:p>
          <a:p>
            <a:r>
              <a:rPr lang="de-DE" dirty="0" smtClean="0"/>
              <a:t>Als GUI verwende ich </a:t>
            </a:r>
            <a:r>
              <a:rPr lang="de-DE" dirty="0" err="1" smtClean="0"/>
              <a:t>TortoiseGIT</a:t>
            </a:r>
            <a:r>
              <a:rPr lang="de-DE" dirty="0" smtClean="0"/>
              <a:t>, da ich Erfahrung einem ähnlichen Produkt von </a:t>
            </a:r>
            <a:r>
              <a:rPr lang="de-DE" dirty="0" err="1" smtClean="0"/>
              <a:t>Tortoise</a:t>
            </a:r>
            <a:r>
              <a:rPr lang="de-DE" dirty="0" smtClean="0"/>
              <a:t> habe. Man kommt aber auch ohne GUI aus respektive kann sich für eine andere entscheiden</a:t>
            </a:r>
          </a:p>
          <a:p>
            <a:r>
              <a:rPr lang="de-DE" dirty="0" smtClean="0"/>
              <a:t>Wer für den „push“-Request (siehe </a:t>
            </a:r>
            <a:r>
              <a:rPr lang="de-DE" smtClean="0"/>
              <a:t>Folie 14) </a:t>
            </a:r>
            <a:r>
              <a:rPr lang="de-DE" dirty="0" smtClean="0"/>
              <a:t>nicht </a:t>
            </a:r>
            <a:r>
              <a:rPr lang="de-DE" dirty="0" err="1" smtClean="0"/>
              <a:t>jedesmal</a:t>
            </a:r>
            <a:r>
              <a:rPr lang="de-DE" dirty="0" smtClean="0"/>
              <a:t> die </a:t>
            </a:r>
            <a:r>
              <a:rPr lang="de-DE" dirty="0" err="1" smtClean="0"/>
              <a:t>Accountdaten</a:t>
            </a:r>
            <a:r>
              <a:rPr lang="de-DE" dirty="0" smtClean="0"/>
              <a:t> des Projektes eingeben möchte, schaut sich </a:t>
            </a:r>
            <a:r>
              <a:rPr lang="de-DE" dirty="0" smtClean="0"/>
              <a:t>bitte </a:t>
            </a:r>
            <a:r>
              <a:rPr lang="de-DE" dirty="0" smtClean="0"/>
              <a:t>„Zugriff </a:t>
            </a:r>
            <a:r>
              <a:rPr lang="de-DE" dirty="0" smtClean="0"/>
              <a:t>auf </a:t>
            </a:r>
            <a:r>
              <a:rPr lang="de-DE" dirty="0" err="1" smtClean="0"/>
              <a:t>github</a:t>
            </a:r>
            <a:r>
              <a:rPr lang="de-DE" dirty="0" smtClean="0"/>
              <a:t> via </a:t>
            </a:r>
            <a:r>
              <a:rPr lang="de-DE" dirty="0" err="1" smtClean="0"/>
              <a:t>ssh</a:t>
            </a:r>
            <a:r>
              <a:rPr lang="de-DE" dirty="0" smtClean="0"/>
              <a:t>“ in </a:t>
            </a:r>
            <a:r>
              <a:rPr lang="de-DE" dirty="0" err="1" smtClean="0"/>
              <a:t>Moodle</a:t>
            </a:r>
            <a:r>
              <a:rPr lang="de-DE" dirty="0" smtClean="0"/>
              <a:t> an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hochladen (</a:t>
            </a:r>
            <a:r>
              <a:rPr lang="de-DE" dirty="0" err="1" smtClean="0"/>
              <a:t>committen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Name und </a:t>
            </a:r>
            <a:r>
              <a:rPr lang="de-DE" sz="2400" dirty="0" err="1" smtClean="0"/>
              <a:t>eMail</a:t>
            </a:r>
            <a:r>
              <a:rPr lang="de-DE" sz="2400" dirty="0" smtClean="0"/>
              <a:t>-Adresse muss man nur beim 1. Mal hinterlegen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07380"/>
            <a:ext cx="6033145" cy="411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rechts 6"/>
          <p:cNvSpPr/>
          <p:nvPr/>
        </p:nvSpPr>
        <p:spPr>
          <a:xfrm>
            <a:off x="3203848" y="2996952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hochladen (</a:t>
            </a:r>
            <a:r>
              <a:rPr lang="de-DE" dirty="0" err="1" smtClean="0"/>
              <a:t>committen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Im nächsten Fenster kommentiert man seine Änderungen und wählt aus, welche geänderten Dateien </a:t>
            </a:r>
            <a:r>
              <a:rPr lang="de-DE" sz="2400" dirty="0" err="1" smtClean="0"/>
              <a:t>committed</a:t>
            </a:r>
            <a:r>
              <a:rPr lang="de-DE" sz="2400" dirty="0" smtClean="0"/>
              <a:t> werden sollen: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/>
          </a:p>
        </p:txBody>
      </p:sp>
      <p:sp>
        <p:nvSpPr>
          <p:cNvPr id="7" name="Pfeil nach rechts 6"/>
          <p:cNvSpPr/>
          <p:nvPr/>
        </p:nvSpPr>
        <p:spPr>
          <a:xfrm>
            <a:off x="1259632" y="3284984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564904"/>
            <a:ext cx="3995936" cy="385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feil nach rechts 7"/>
          <p:cNvSpPr/>
          <p:nvPr/>
        </p:nvSpPr>
        <p:spPr>
          <a:xfrm>
            <a:off x="1259632" y="5013176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Pfeil nach rechts 8"/>
          <p:cNvSpPr/>
          <p:nvPr/>
        </p:nvSpPr>
        <p:spPr>
          <a:xfrm rot="10800000">
            <a:off x="5508104" y="5805264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hochladen (</a:t>
            </a:r>
            <a:r>
              <a:rPr lang="de-DE" dirty="0" err="1" smtClean="0"/>
              <a:t>committen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Im nächsten Fenster nicht vergessen zu „pushen“, Änderungen kommen sonst nie im Repository an: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/>
          </a:p>
        </p:txBody>
      </p:sp>
      <p:sp>
        <p:nvSpPr>
          <p:cNvPr id="7" name="Pfeil nach rechts 6"/>
          <p:cNvSpPr/>
          <p:nvPr/>
        </p:nvSpPr>
        <p:spPr>
          <a:xfrm>
            <a:off x="1043608" y="5229200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636912"/>
            <a:ext cx="48863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hochladen (</a:t>
            </a:r>
            <a:r>
              <a:rPr lang="de-DE" dirty="0" err="1" smtClean="0"/>
              <a:t>committen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Hier einfach okay: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852936"/>
            <a:ext cx="3462164" cy="346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rechts 6"/>
          <p:cNvSpPr/>
          <p:nvPr/>
        </p:nvSpPr>
        <p:spPr>
          <a:xfrm>
            <a:off x="2699792" y="5661248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hochladen (</a:t>
            </a:r>
            <a:r>
              <a:rPr lang="de-DE" dirty="0" err="1" smtClean="0"/>
              <a:t>committen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Als nächstes fragt er </a:t>
            </a:r>
            <a:r>
              <a:rPr lang="de-DE" sz="2400" dirty="0" smtClean="0"/>
              <a:t>die </a:t>
            </a:r>
            <a:r>
              <a:rPr lang="de-DE" sz="2400" dirty="0" smtClean="0"/>
              <a:t>Benutzerdaten für github.com </a:t>
            </a:r>
            <a:r>
              <a:rPr lang="de-DE" sz="2400" dirty="0" smtClean="0"/>
              <a:t>ab (nur wenn kein Zugriff per SSH geschieht, siehe 1. Folie):</a:t>
            </a: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/>
          </a:p>
        </p:txBody>
      </p:sp>
      <p:sp>
        <p:nvSpPr>
          <p:cNvPr id="7" name="Pfeil nach rechts 6"/>
          <p:cNvSpPr/>
          <p:nvPr/>
        </p:nvSpPr>
        <p:spPr>
          <a:xfrm>
            <a:off x="2915816" y="3140968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708920"/>
            <a:ext cx="34290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509120"/>
            <a:ext cx="34290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feil nach rechts 8"/>
          <p:cNvSpPr/>
          <p:nvPr/>
        </p:nvSpPr>
        <p:spPr>
          <a:xfrm>
            <a:off x="2915816" y="4797152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7544" y="2996952"/>
            <a:ext cx="22018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Username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  </a:t>
            </a:r>
            <a:r>
              <a:rPr lang="de-DE" sz="3200" b="1" dirty="0" err="1" smtClean="0"/>
              <a:t>projektravi</a:t>
            </a:r>
            <a:endParaRPr lang="de-DE" sz="3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4581128"/>
            <a:ext cx="203408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Password: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  </a:t>
            </a:r>
            <a:r>
              <a:rPr lang="de-DE" sz="3200" b="1" dirty="0" smtClean="0"/>
              <a:t>ravigit777</a:t>
            </a:r>
            <a:endParaRPr lang="de-DE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hochladen (</a:t>
            </a:r>
            <a:r>
              <a:rPr lang="de-DE" dirty="0" err="1" smtClean="0"/>
              <a:t>committen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Dann auf </a:t>
            </a:r>
            <a:r>
              <a:rPr lang="de-DE" sz="2400" dirty="0" err="1" smtClean="0"/>
              <a:t>close</a:t>
            </a:r>
            <a:r>
              <a:rPr lang="de-DE" sz="2400" dirty="0"/>
              <a:t> </a:t>
            </a:r>
            <a:r>
              <a:rPr lang="de-DE" sz="2400" dirty="0" smtClean="0"/>
              <a:t>– fertig!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48863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rechts 6"/>
          <p:cNvSpPr/>
          <p:nvPr/>
        </p:nvSpPr>
        <p:spPr>
          <a:xfrm>
            <a:off x="3635896" y="5085184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herunterladen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Von Zeit zu Zeit oder nach  Aufforderung solltet man die lokalen Daten aktualisieren.</a:t>
            </a:r>
          </a:p>
          <a:p>
            <a:pPr>
              <a:buNone/>
            </a:pPr>
            <a:r>
              <a:rPr lang="de-DE" sz="2400" dirty="0" smtClean="0"/>
              <a:t>Dazu rechtsklickt man wieder auf einen freien Bereich unterhalb des Ordners „</a:t>
            </a:r>
            <a:r>
              <a:rPr lang="de-DE" sz="2400" dirty="0" err="1" smtClean="0"/>
              <a:t>ravi</a:t>
            </a:r>
            <a:r>
              <a:rPr lang="de-DE" sz="2400" dirty="0" smtClean="0"/>
              <a:t>“ oder direkt auf den Ordner „</a:t>
            </a:r>
            <a:r>
              <a:rPr lang="de-DE" sz="2400" dirty="0" err="1" smtClean="0"/>
              <a:t>ravi</a:t>
            </a:r>
            <a:r>
              <a:rPr lang="de-DE" sz="2400" dirty="0" smtClean="0"/>
              <a:t>“: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In dem neuen Kontextmenu</a:t>
            </a:r>
            <a:br>
              <a:rPr lang="de-DE" sz="2400" dirty="0" smtClean="0"/>
            </a:br>
            <a:r>
              <a:rPr lang="de-DE" sz="2400" dirty="0" smtClean="0"/>
              <a:t>klickt ihr auf „</a:t>
            </a:r>
            <a:r>
              <a:rPr lang="de-DE" sz="2400" dirty="0" err="1" smtClean="0"/>
              <a:t>Git</a:t>
            </a:r>
            <a:r>
              <a:rPr lang="de-DE" sz="2400" dirty="0" smtClean="0"/>
              <a:t> </a:t>
            </a:r>
            <a:r>
              <a:rPr lang="de-DE" sz="2400" dirty="0" err="1" smtClean="0"/>
              <a:t>sync</a:t>
            </a:r>
            <a:r>
              <a:rPr lang="de-DE" sz="2400" dirty="0" smtClean="0"/>
              <a:t> …“</a:t>
            </a:r>
          </a:p>
          <a:p>
            <a:pPr>
              <a:buNone/>
            </a:pPr>
            <a:endParaRPr lang="de-DE" sz="2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501008"/>
            <a:ext cx="3600400" cy="229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feil nach rechts 5"/>
          <p:cNvSpPr/>
          <p:nvPr/>
        </p:nvSpPr>
        <p:spPr>
          <a:xfrm>
            <a:off x="4499992" y="4221088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herunterladen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In dem neuen Fenster klickt ihr auf „pull“, damit überprüft er, ob Änderungen vorliegen: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6" name="Pfeil nach rechts 5"/>
          <p:cNvSpPr/>
          <p:nvPr/>
        </p:nvSpPr>
        <p:spPr>
          <a:xfrm>
            <a:off x="1691680" y="5157192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564904"/>
            <a:ext cx="4716016" cy="360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herunterladen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Falls Änderungen vorhanden sind, seht ihr diese in der Liste. Diese wurden dann auch sofort übernommen: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</p:txBody>
      </p:sp>
      <p:sp>
        <p:nvSpPr>
          <p:cNvPr id="6" name="Pfeil nach rechts 5"/>
          <p:cNvSpPr/>
          <p:nvPr/>
        </p:nvSpPr>
        <p:spPr>
          <a:xfrm>
            <a:off x="1907704" y="3861048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4250" y="2636911"/>
            <a:ext cx="5046267" cy="385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Schritt: </a:t>
            </a:r>
            <a:r>
              <a:rPr lang="de-DE" dirty="0" err="1" smtClean="0"/>
              <a:t>git</a:t>
            </a:r>
            <a:r>
              <a:rPr lang="de-DE" dirty="0" smtClean="0"/>
              <a:t>-Client installieren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de-DE" sz="2800" dirty="0" smtClean="0"/>
              <a:t>Diese URL im Browser aufrufen:</a:t>
            </a:r>
          </a:p>
          <a:p>
            <a:pPr>
              <a:buNone/>
            </a:pPr>
            <a:r>
              <a:rPr lang="de-DE" sz="2800" dirty="0" smtClean="0"/>
              <a:t>		</a:t>
            </a:r>
            <a:r>
              <a:rPr lang="de-DE" dirty="0" smtClean="0">
                <a:hlinkClick r:id="rId2"/>
              </a:rPr>
              <a:t>http://git-scm.com/download/win</a:t>
            </a:r>
            <a:endParaRPr lang="de-DE" sz="2800" dirty="0"/>
          </a:p>
          <a:p>
            <a:pPr>
              <a:buNone/>
            </a:pPr>
            <a:r>
              <a:rPr lang="de-DE" sz="2800" dirty="0" smtClean="0"/>
              <a:t>Der Download startet automatisch.</a:t>
            </a:r>
          </a:p>
          <a:p>
            <a:pPr>
              <a:buNone/>
            </a:pPr>
            <a:endParaRPr lang="de-DE" sz="2800" dirty="0"/>
          </a:p>
          <a:p>
            <a:pPr>
              <a:buNone/>
            </a:pPr>
            <a:r>
              <a:rPr lang="de-DE" sz="2800" dirty="0" smtClean="0"/>
              <a:t>Falls nicht, siehe Pfeil klicken: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Dann installieren (</a:t>
            </a:r>
            <a:r>
              <a:rPr lang="de-DE" sz="2800" dirty="0" err="1" smtClean="0"/>
              <a:t>Vorein</a:t>
            </a:r>
            <a:r>
              <a:rPr lang="de-DE" sz="2800" dirty="0" smtClean="0"/>
              <a:t>-</a:t>
            </a:r>
          </a:p>
          <a:p>
            <a:pPr>
              <a:buNone/>
            </a:pPr>
            <a:r>
              <a:rPr lang="de-DE" sz="2800" dirty="0" err="1" smtClean="0"/>
              <a:t>stellungen</a:t>
            </a:r>
            <a:r>
              <a:rPr lang="de-DE" sz="2800" dirty="0" smtClean="0"/>
              <a:t> reichen).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356992"/>
            <a:ext cx="3940696" cy="31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feil nach rechts 5"/>
          <p:cNvSpPr/>
          <p:nvPr/>
        </p:nvSpPr>
        <p:spPr>
          <a:xfrm rot="6228467">
            <a:off x="7075471" y="3603891"/>
            <a:ext cx="1800200" cy="10801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Schritt: </a:t>
            </a:r>
            <a:r>
              <a:rPr lang="de-DE" dirty="0" err="1" smtClean="0"/>
              <a:t>git-Gui</a:t>
            </a:r>
            <a:r>
              <a:rPr lang="de-DE" dirty="0" smtClean="0"/>
              <a:t> installieren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Diese URL im Browser aufrufen:</a:t>
            </a:r>
          </a:p>
          <a:p>
            <a:pPr>
              <a:buNone/>
            </a:pPr>
            <a:r>
              <a:rPr lang="de-DE" sz="2400" dirty="0" smtClean="0">
                <a:hlinkClick r:id="rId2"/>
              </a:rPr>
              <a:t>https://code.google.com/p/tortoisegit/wiki/Download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Dann auf Link je nach Art des OS klicken (im Zweifel 32 Bit):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Dann installieren (Standarteinstellungen können bleiben)</a:t>
            </a:r>
          </a:p>
          <a:p>
            <a:pPr>
              <a:buNone/>
            </a:pPr>
            <a:endParaRPr lang="de-DE" sz="2400" dirty="0" smtClean="0"/>
          </a:p>
          <a:p>
            <a:endParaRPr lang="de-DE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212976"/>
            <a:ext cx="3816424" cy="267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feil nach rechts 5"/>
          <p:cNvSpPr/>
          <p:nvPr/>
        </p:nvSpPr>
        <p:spPr>
          <a:xfrm>
            <a:off x="1115616" y="4869160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Pfeil nach rechts 6"/>
          <p:cNvSpPr/>
          <p:nvPr/>
        </p:nvSpPr>
        <p:spPr>
          <a:xfrm rot="10800000">
            <a:off x="4499992" y="4869160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0" y="5085184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32 Bit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6228184" y="5013176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64 Bit</a:t>
            </a:r>
            <a:endParaRPr lang="de-DE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Schritt: </a:t>
            </a:r>
            <a:r>
              <a:rPr lang="de-DE" dirty="0" err="1" smtClean="0"/>
              <a:t>git</a:t>
            </a:r>
            <a:r>
              <a:rPr lang="de-DE" dirty="0" smtClean="0"/>
              <a:t>-Repository klonen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Im Explorer in das Verzeichnis „</a:t>
            </a:r>
            <a:r>
              <a:rPr lang="de-DE" sz="2400" dirty="0" err="1" smtClean="0"/>
              <a:t>htdocs</a:t>
            </a:r>
            <a:r>
              <a:rPr lang="de-DE" sz="2400" dirty="0" smtClean="0"/>
              <a:t>“ der „XAMPP“-Installation navigieren und dort auf eine freie Stelle rechts klicken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In dem Kontextmenu auf „</a:t>
            </a:r>
            <a:r>
              <a:rPr lang="de-DE" sz="2400" dirty="0" err="1" smtClean="0"/>
              <a:t>Git</a:t>
            </a:r>
            <a:r>
              <a:rPr lang="de-DE" sz="2400" dirty="0" smtClean="0"/>
              <a:t> </a:t>
            </a:r>
            <a:r>
              <a:rPr lang="de-DE" sz="2400" dirty="0" err="1" smtClean="0"/>
              <a:t>Clone</a:t>
            </a:r>
            <a:r>
              <a:rPr lang="de-DE" sz="2400" dirty="0"/>
              <a:t> </a:t>
            </a:r>
            <a:r>
              <a:rPr lang="de-DE" sz="2400" dirty="0" smtClean="0"/>
              <a:t>…“ klicken</a:t>
            </a:r>
            <a:endParaRPr lang="de-DE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564904"/>
            <a:ext cx="5207038" cy="332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feil nach rechts 5"/>
          <p:cNvSpPr/>
          <p:nvPr/>
        </p:nvSpPr>
        <p:spPr>
          <a:xfrm>
            <a:off x="1979712" y="3789040"/>
            <a:ext cx="1440160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Schritt: </a:t>
            </a:r>
            <a:r>
              <a:rPr lang="de-DE" dirty="0" err="1" smtClean="0"/>
              <a:t>git</a:t>
            </a:r>
            <a:r>
              <a:rPr lang="de-DE" dirty="0" smtClean="0"/>
              <a:t>-Repository </a:t>
            </a:r>
            <a:r>
              <a:rPr lang="de-DE" dirty="0"/>
              <a:t>k</a:t>
            </a:r>
            <a:r>
              <a:rPr lang="de-DE" dirty="0" smtClean="0"/>
              <a:t>lonen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In dem neuen Fenster sind 2 Werte wichtig:</a:t>
            </a:r>
          </a:p>
          <a:p>
            <a:pPr>
              <a:buNone/>
            </a:pPr>
            <a:r>
              <a:rPr lang="de-DE" sz="2400" dirty="0" smtClean="0"/>
              <a:t>URL: 		https://github.com/projektravi/ravi.git</a:t>
            </a:r>
          </a:p>
          <a:p>
            <a:pPr>
              <a:buNone/>
            </a:pPr>
            <a:r>
              <a:rPr lang="de-DE" sz="2400" dirty="0" smtClean="0"/>
              <a:t>Directory: 	„XAMPP-Installationsverzeichnis“\</a:t>
            </a:r>
            <a:r>
              <a:rPr lang="de-DE" sz="2400" dirty="0" err="1" smtClean="0"/>
              <a:t>htdocs</a:t>
            </a:r>
            <a:r>
              <a:rPr lang="de-DE" sz="2400" dirty="0" smtClean="0"/>
              <a:t>\</a:t>
            </a:r>
            <a:r>
              <a:rPr lang="de-DE" sz="2400" dirty="0" err="1" smtClean="0"/>
              <a:t>ravi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Rest kann voreingestellt bleiben. Dann okay klicken.</a:t>
            </a:r>
            <a:endParaRPr lang="de-DE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501008"/>
            <a:ext cx="3778771" cy="299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feil nach rechts 7"/>
          <p:cNvSpPr/>
          <p:nvPr/>
        </p:nvSpPr>
        <p:spPr>
          <a:xfrm>
            <a:off x="1331640" y="3933056"/>
            <a:ext cx="864096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2915816" y="6021288"/>
            <a:ext cx="86409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Schritt: </a:t>
            </a:r>
            <a:r>
              <a:rPr lang="de-DE" dirty="0" err="1" smtClean="0"/>
              <a:t>git</a:t>
            </a:r>
            <a:r>
              <a:rPr lang="de-DE" dirty="0" smtClean="0"/>
              <a:t>-Repository </a:t>
            </a:r>
            <a:r>
              <a:rPr lang="de-DE" dirty="0"/>
              <a:t>k</a:t>
            </a:r>
            <a:r>
              <a:rPr lang="de-DE" dirty="0" smtClean="0"/>
              <a:t>lonen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Ein neues Fenster erscheint, das Repository wird geklont und ein neues Verzeichnis wird bei euch angelegt: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Dieses könnt ihr schließen.</a:t>
            </a:r>
          </a:p>
          <a:p>
            <a:pPr>
              <a:buNone/>
            </a:pPr>
            <a:r>
              <a:rPr lang="de-DE" sz="2400" dirty="0" smtClean="0"/>
              <a:t>Unterhalb von „</a:t>
            </a:r>
            <a:r>
              <a:rPr lang="de-DE" sz="2400" dirty="0" err="1" smtClean="0"/>
              <a:t>htdocs</a:t>
            </a:r>
            <a:r>
              <a:rPr lang="de-DE" sz="2400" dirty="0" smtClean="0"/>
              <a:t>“ sollte nun ein Ordner „</a:t>
            </a:r>
            <a:r>
              <a:rPr lang="de-DE" sz="2400" dirty="0" err="1" smtClean="0"/>
              <a:t>ravi</a:t>
            </a:r>
            <a:r>
              <a:rPr lang="de-DE" sz="2400" dirty="0" smtClean="0"/>
              <a:t>“ liegen.</a:t>
            </a:r>
            <a:endParaRPr lang="de-DE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564904"/>
            <a:ext cx="3456384" cy="232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Schritt: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 alles geklappt hat, seht ihr, wenn ihr diese URL im Browser eingebt: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smtClean="0">
                <a:hlinkClick r:id="rId2"/>
              </a:rPr>
              <a:t>http://localhost/ravi/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Ihr müsstet folgendes sehen: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Der Apache von XAMPP </a:t>
            </a:r>
            <a:br>
              <a:rPr lang="de-DE" dirty="0" smtClean="0"/>
            </a:br>
            <a:r>
              <a:rPr lang="de-DE" dirty="0" smtClean="0"/>
              <a:t>muss dazu aber laufen.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708920"/>
            <a:ext cx="3003228" cy="196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hochladen (</a:t>
            </a:r>
            <a:r>
              <a:rPr lang="de-DE" dirty="0" err="1" smtClean="0"/>
              <a:t>committen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Wenn man Änderungen vorgenommen hat, muss man diese im Repository bereit stellen. </a:t>
            </a: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Wichtig ist hierbei, dass nur Änderungen erfasst werden, die unterhalb des Ordners „</a:t>
            </a:r>
            <a:r>
              <a:rPr lang="de-DE" sz="2400" dirty="0" err="1" smtClean="0"/>
              <a:t>ravi</a:t>
            </a:r>
            <a:r>
              <a:rPr lang="de-DE" sz="2400" dirty="0" smtClean="0"/>
              <a:t>“ getätigt wurden. D.h., man muss in diesen Ordner (und seinen Unterordnern) Dateien erstellen, ändern, löschen, kopieren </a:t>
            </a:r>
            <a:r>
              <a:rPr lang="de-DE" sz="2400" dirty="0" err="1" smtClean="0"/>
              <a:t>etc</a:t>
            </a:r>
            <a:r>
              <a:rPr lang="de-DE" sz="2400" dirty="0" smtClean="0"/>
              <a:t> pp damit sie vom System als Änderung erkannt werden.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Hinweis: Bitte erstellt Unterordner für spezielle Themen, damit eine gewisse Struktur entsteht.</a:t>
            </a:r>
            <a:endParaRPr lang="de-DE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hochladen (</a:t>
            </a:r>
            <a:r>
              <a:rPr lang="de-DE" dirty="0" err="1" smtClean="0"/>
              <a:t>committen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sz="2400" dirty="0" smtClean="0"/>
              <a:t>Wenn man Änderungen vorgenommen hat, muss man diese im Repository bereit stellen. Hierzu rechtsklickt man auf einen freien Bereich unterhalb des Ordners „</a:t>
            </a:r>
            <a:r>
              <a:rPr lang="de-DE" sz="2400" dirty="0" err="1" smtClean="0"/>
              <a:t>ravi</a:t>
            </a:r>
            <a:r>
              <a:rPr lang="de-DE" sz="2400" dirty="0" smtClean="0"/>
              <a:t>“ oder direkt auf den Ordner „</a:t>
            </a:r>
            <a:r>
              <a:rPr lang="de-DE" sz="2400" dirty="0" err="1" smtClean="0"/>
              <a:t>ravi</a:t>
            </a:r>
            <a:r>
              <a:rPr lang="de-DE" sz="2400" dirty="0" smtClean="0"/>
              <a:t>“.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In dem Kontextmenu klickt man</a:t>
            </a:r>
            <a:br>
              <a:rPr lang="de-DE" sz="2400" dirty="0" smtClean="0"/>
            </a:br>
            <a:r>
              <a:rPr lang="de-DE" sz="2400" dirty="0" smtClean="0"/>
              <a:t>dann auf „</a:t>
            </a:r>
            <a:r>
              <a:rPr lang="de-DE" sz="2400" dirty="0" err="1" smtClean="0"/>
              <a:t>Git</a:t>
            </a:r>
            <a:r>
              <a:rPr lang="de-DE" sz="2400" dirty="0" smtClean="0"/>
              <a:t> </a:t>
            </a:r>
            <a:r>
              <a:rPr lang="de-DE" sz="2400" dirty="0" err="1" smtClean="0"/>
              <a:t>commit</a:t>
            </a:r>
            <a:r>
              <a:rPr lang="de-DE" sz="2400" dirty="0"/>
              <a:t> </a:t>
            </a:r>
            <a:r>
              <a:rPr lang="de-DE" sz="2400" dirty="0" smtClean="0"/>
              <a:t>-&gt; </a:t>
            </a:r>
            <a:r>
              <a:rPr lang="de-DE" sz="2400" dirty="0" err="1" smtClean="0"/>
              <a:t>master</a:t>
            </a:r>
            <a:r>
              <a:rPr lang="de-DE" sz="2400" dirty="0" smtClean="0"/>
              <a:t>…“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Er fragt dann nach einem Namen</a:t>
            </a:r>
            <a:br>
              <a:rPr lang="de-DE" sz="2400" dirty="0" smtClean="0"/>
            </a:br>
            <a:r>
              <a:rPr lang="de-DE" sz="2400" dirty="0" smtClean="0"/>
              <a:t>und einer </a:t>
            </a:r>
            <a:r>
              <a:rPr lang="de-DE" sz="2400" dirty="0" err="1" smtClean="0"/>
              <a:t>eMail</a:t>
            </a:r>
            <a:r>
              <a:rPr lang="de-DE" sz="2400" dirty="0" smtClean="0"/>
              <a:t>-Adresse. Diese </a:t>
            </a:r>
            <a:br>
              <a:rPr lang="de-DE" sz="2400" dirty="0" smtClean="0"/>
            </a:br>
            <a:r>
              <a:rPr lang="de-DE" sz="2400" dirty="0" smtClean="0"/>
              <a:t>werden benötigt, um Änderungen</a:t>
            </a:r>
            <a:br>
              <a:rPr lang="de-DE" sz="2400" dirty="0" smtClean="0"/>
            </a:br>
            <a:r>
              <a:rPr lang="de-DE" sz="2400" dirty="0" smtClean="0"/>
              <a:t>einem Benutzer zuordnen zu</a:t>
            </a:r>
            <a:br>
              <a:rPr lang="de-DE" sz="2400" dirty="0" smtClean="0"/>
            </a:br>
            <a:r>
              <a:rPr lang="de-DE" sz="2400" dirty="0" smtClean="0"/>
              <a:t>können.</a:t>
            </a:r>
            <a:endParaRPr lang="de-DE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852936"/>
            <a:ext cx="2749872" cy="199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373216"/>
            <a:ext cx="33718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584</Words>
  <Application>Microsoft Office PowerPoint</Application>
  <PresentationFormat>Bildschirmpräsentation (4:3)</PresentationFormat>
  <Paragraphs>100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Anmerkung</vt:lpstr>
      <vt:lpstr>1. Schritt: git-Client installieren</vt:lpstr>
      <vt:lpstr>2. Schritt: git-Gui installieren</vt:lpstr>
      <vt:lpstr>3. Schritt: git-Repository klonen</vt:lpstr>
      <vt:lpstr>3. Schritt: git-Repository klonen</vt:lpstr>
      <vt:lpstr>3. Schritt: git-Repository klonen</vt:lpstr>
      <vt:lpstr>4. Schritt: Test</vt:lpstr>
      <vt:lpstr>Änderungen hochladen (committen)</vt:lpstr>
      <vt:lpstr>Änderungen hochladen (committen)</vt:lpstr>
      <vt:lpstr>Änderungen hochladen (committen)</vt:lpstr>
      <vt:lpstr>Änderungen hochladen (committen)</vt:lpstr>
      <vt:lpstr>Änderungen hochladen (committen)</vt:lpstr>
      <vt:lpstr>Änderungen hochladen (committen)</vt:lpstr>
      <vt:lpstr>Änderungen hochladen (committen)</vt:lpstr>
      <vt:lpstr>Änderungen hochladen (committen)</vt:lpstr>
      <vt:lpstr>Änderungen herunterladen</vt:lpstr>
      <vt:lpstr>Änderungen herunterladen</vt:lpstr>
      <vt:lpstr>Änderungen herunterladen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Schritt: git-Client installieren</dc:title>
  <dc:creator>Maik Lindner</dc:creator>
  <cp:lastModifiedBy>Maik Lindner</cp:lastModifiedBy>
  <cp:revision>14</cp:revision>
  <dcterms:created xsi:type="dcterms:W3CDTF">2013-05-23T18:52:05Z</dcterms:created>
  <dcterms:modified xsi:type="dcterms:W3CDTF">2013-05-29T20:03:50Z</dcterms:modified>
</cp:coreProperties>
</file>