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8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EDB17-B926-4E87-BDCA-168A0683A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2BAF1A-4DEE-4C14-B4F6-97458A355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ABAA07-A93E-4DE0-8C6F-41B54EB3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B459F-DE46-4998-8B56-6A594AD0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F7611C-A02D-47DF-8965-BBF99659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37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8BFC4-7D0D-4B7E-A7CB-EE9A2BFF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62D735-B9AF-48FD-9317-488986B0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58AA3-EFE4-4AC2-85BE-6A560C5D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263D5-3CE5-4FF7-8FB0-2C09DD02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D003B-25B6-44D2-BCAE-1626C617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68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1BBBE6-9509-4E55-A029-BF923F952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795B5B-7BF8-4D84-B02A-A8D75350C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B839A2-C174-4ADA-8AFC-602FE7A5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D151E8-E472-4059-AAC9-E7C1222D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BEE07-D0B5-485F-BD42-305F57BB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52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05112-4B8C-4B39-A71B-AE764A81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F366BE-1ADF-4A50-9E07-EC7FFB0C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9C3E8-713E-4692-B539-6B3A5ABE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CCBE1-1FC3-451B-BF6D-4126E428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A66F9-BFB9-47DC-88AD-372A3322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29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31128-5D09-4373-BAD5-3DDF9A66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899678-072B-48F3-8B14-47F344B8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7485F5-EFED-4A5F-964C-BCB0A25B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4B3FF4-D428-4CEE-9EAC-9B111EE0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7413A1-067E-4DA4-AC66-D99F2402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3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D91DD-A88D-4F6D-AA0D-EA759170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8773A-6D29-4DA6-B03F-DE446D710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B9EFF7-9B96-40C5-9013-EC78F657C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4F9041-1F42-4E79-B468-A1D012AA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23972B-5DA6-485E-98C3-C03A520A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3078EC-0B77-4E1F-927D-B517E52F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96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B645B-5E42-4FC9-A094-2E4F3ECC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9FDFD6-44D9-4076-BC6D-4DAA6441B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16A242-B891-428C-B319-56570DD20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38705C-B667-4AF0-8474-E727B4DD6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E49A32-81D6-4134-BEDC-A62A1D031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1A62BF-5188-46E1-9A9D-1ED245F5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CA6185-9D30-4451-8E81-90313503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6CD1D2-0F41-409A-B45F-F5173972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75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42273-110D-4CCF-B7D1-A19EABBB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009A5-59F6-4D8C-9460-58D9AE99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8A6EB9-2EA5-4EA7-9E38-C015D688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4A04E0-EC73-4196-8D29-ED2F7791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12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90B82F-B72A-4235-99A7-05812704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4637C6-1D89-438F-8F37-2FF9EF07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F70265-97A5-445E-B7FA-A8A68058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55F34-5814-40ED-B2E3-6CA3C73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D9F84D-7CA4-41FF-8CCA-A01AE848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418CCE-8813-4727-A143-C168D12B2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5CA6F-39E4-47D1-B26F-5320DA22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D54AFA-54F2-40E0-88F0-550497BC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276D8D-6673-4224-B07C-6F7BE4E8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9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BD3A8-2DE4-4AE0-B6BD-306021F4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A3D024-05E2-46E9-91AC-E3A53B4D8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7A023D-261A-4120-A922-E9C3E77B8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3ABF7-804E-4B34-8446-85DF4EB3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4E099D-A22D-4FAE-8242-3C7CA4F2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3277BA-1E6E-410B-8B03-948C2600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04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325EA2-1E82-4577-BAC8-EF35DA03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08EF84-33EF-4474-8D0C-AB827616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F0DD49-ADB4-4345-B718-84D6B86DC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F424E-DC2D-49B1-9B69-4352B64B2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64281-4B24-4CDE-82A7-78D73B5E4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29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17F66E-A1DB-4979-B6EF-F558A75A0117}"/>
              </a:ext>
            </a:extLst>
          </p:cNvPr>
          <p:cNvGrpSpPr/>
          <p:nvPr/>
        </p:nvGrpSpPr>
        <p:grpSpPr>
          <a:xfrm>
            <a:off x="2800103" y="777031"/>
            <a:ext cx="6162675" cy="3807308"/>
            <a:chOff x="2800103" y="777031"/>
            <a:chExt cx="6162675" cy="3807308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6C0A139-304E-498E-9832-74022AAB69CF}"/>
                </a:ext>
              </a:extLst>
            </p:cNvPr>
            <p:cNvSpPr/>
            <p:nvPr/>
          </p:nvSpPr>
          <p:spPr>
            <a:xfrm>
              <a:off x="2800103" y="777031"/>
              <a:ext cx="6162675" cy="38073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4BEFB73-B00C-4B4A-A7C3-ADB1F9821657}"/>
                </a:ext>
              </a:extLst>
            </p:cNvPr>
            <p:cNvGrpSpPr/>
            <p:nvPr/>
          </p:nvGrpSpPr>
          <p:grpSpPr>
            <a:xfrm>
              <a:off x="2826144" y="811321"/>
              <a:ext cx="6136634" cy="3731317"/>
              <a:chOff x="3249054" y="761791"/>
              <a:chExt cx="6136634" cy="3731317"/>
            </a:xfrm>
            <a:noFill/>
          </p:grpSpPr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DFC8572F-47E6-4CF7-AB9E-1EBD65BFC336}"/>
                  </a:ext>
                </a:extLst>
              </p:cNvPr>
              <p:cNvSpPr/>
              <p:nvPr/>
            </p:nvSpPr>
            <p:spPr>
              <a:xfrm flipH="1">
                <a:off x="5409249" y="3749987"/>
                <a:ext cx="2954653" cy="282304"/>
              </a:xfrm>
              <a:custGeom>
                <a:avLst/>
                <a:gdLst>
                  <a:gd name="connsiteX0" fmla="*/ 0 w 2887980"/>
                  <a:gd name="connsiteY0" fmla="*/ 1424986 h 1428011"/>
                  <a:gd name="connsiteX1" fmla="*/ 723900 w 2887980"/>
                  <a:gd name="connsiteY1" fmla="*/ 1158286 h 1428011"/>
                  <a:gd name="connsiteX2" fmla="*/ 1440180 w 2887980"/>
                  <a:gd name="connsiteY2" fmla="*/ 46 h 1428011"/>
                  <a:gd name="connsiteX3" fmla="*/ 2164080 w 2887980"/>
                  <a:gd name="connsiteY3" fmla="*/ 1204006 h 1428011"/>
                  <a:gd name="connsiteX4" fmla="*/ 2887980 w 2887980"/>
                  <a:gd name="connsiteY4" fmla="*/ 1424986 h 142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7980" h="1428011">
                    <a:moveTo>
                      <a:pt x="0" y="1424986"/>
                    </a:moveTo>
                    <a:cubicBezTo>
                      <a:pt x="241935" y="1410381"/>
                      <a:pt x="483870" y="1395776"/>
                      <a:pt x="723900" y="1158286"/>
                    </a:cubicBezTo>
                    <a:cubicBezTo>
                      <a:pt x="963930" y="920796"/>
                      <a:pt x="1200150" y="-7574"/>
                      <a:pt x="1440180" y="46"/>
                    </a:cubicBezTo>
                    <a:cubicBezTo>
                      <a:pt x="1680210" y="7666"/>
                      <a:pt x="1922780" y="966516"/>
                      <a:pt x="2164080" y="1204006"/>
                    </a:cubicBezTo>
                    <a:cubicBezTo>
                      <a:pt x="2405380" y="1441496"/>
                      <a:pt x="2646680" y="1433241"/>
                      <a:pt x="2887980" y="1424986"/>
                    </a:cubicBezTo>
                  </a:path>
                </a:pathLst>
              </a:custGeom>
              <a:grpFill/>
              <a:ln w="76200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0FA2CBEB-7C3B-42AF-A16E-3435CB1C4FC1}"/>
                  </a:ext>
                </a:extLst>
              </p:cNvPr>
              <p:cNvCxnSpPr/>
              <p:nvPr/>
            </p:nvCxnSpPr>
            <p:spPr>
              <a:xfrm>
                <a:off x="3769995" y="4057650"/>
                <a:ext cx="4652010" cy="0"/>
              </a:xfrm>
              <a:prstGeom prst="straightConnector1">
                <a:avLst/>
              </a:prstGeom>
              <a:grpFill/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26FA483-DFC8-45B6-9BA4-A5DD8D6468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3835" y="1177290"/>
                <a:ext cx="0" cy="3147060"/>
              </a:xfrm>
              <a:prstGeom prst="straightConnector1">
                <a:avLst/>
              </a:prstGeom>
              <a:grpFill/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8A95CBB-74D9-40D8-9407-D32CA978474C}"/>
                  </a:ext>
                </a:extLst>
              </p:cNvPr>
              <p:cNvSpPr txBox="1"/>
              <p:nvPr/>
            </p:nvSpPr>
            <p:spPr>
              <a:xfrm>
                <a:off x="8246472" y="4009727"/>
                <a:ext cx="1139216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v </a:t>
                </a:r>
                <a:r>
                  <a:rPr kumimoji="1" lang="en-US" altLang="ja-JP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[m/s]</a:t>
                </a:r>
                <a:endParaRPr kumimoji="1" lang="ja-JP" alt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928DC38-E02B-428A-AC19-27455C1341F4}"/>
                  </a:ext>
                </a:extLst>
              </p:cNvPr>
              <p:cNvSpPr txBox="1"/>
              <p:nvPr/>
            </p:nvSpPr>
            <p:spPr>
              <a:xfrm>
                <a:off x="3249054" y="761791"/>
                <a:ext cx="1803006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</a:t>
                </a:r>
                <a:r>
                  <a:rPr kumimoji="1" lang="en-US" altLang="ja-JP" sz="2400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kumimoji="1" lang="en-US" altLang="ja-JP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[</a:t>
                </a:r>
                <a:r>
                  <a:rPr kumimoji="1" lang="ja-JP" alt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分子数</a:t>
                </a:r>
                <a:r>
                  <a:rPr kumimoji="1" lang="en-US" altLang="ja-JP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]</a:t>
                </a:r>
                <a:endParaRPr kumimoji="1" lang="ja-JP" alt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ACAD787E-2867-400F-A40A-7428889074CF}"/>
                  </a:ext>
                </a:extLst>
              </p:cNvPr>
              <p:cNvSpPr/>
              <p:nvPr/>
            </p:nvSpPr>
            <p:spPr>
              <a:xfrm flipH="1">
                <a:off x="4013835" y="1908831"/>
                <a:ext cx="1535430" cy="2135970"/>
              </a:xfrm>
              <a:custGeom>
                <a:avLst/>
                <a:gdLst>
                  <a:gd name="connsiteX0" fmla="*/ 0 w 2887980"/>
                  <a:gd name="connsiteY0" fmla="*/ 1424986 h 1428011"/>
                  <a:gd name="connsiteX1" fmla="*/ 723900 w 2887980"/>
                  <a:gd name="connsiteY1" fmla="*/ 1158286 h 1428011"/>
                  <a:gd name="connsiteX2" fmla="*/ 1440180 w 2887980"/>
                  <a:gd name="connsiteY2" fmla="*/ 46 h 1428011"/>
                  <a:gd name="connsiteX3" fmla="*/ 2164080 w 2887980"/>
                  <a:gd name="connsiteY3" fmla="*/ 1204006 h 1428011"/>
                  <a:gd name="connsiteX4" fmla="*/ 2887980 w 2887980"/>
                  <a:gd name="connsiteY4" fmla="*/ 1424986 h 142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7980" h="1428011">
                    <a:moveTo>
                      <a:pt x="0" y="1424986"/>
                    </a:moveTo>
                    <a:cubicBezTo>
                      <a:pt x="241935" y="1410381"/>
                      <a:pt x="483870" y="1395776"/>
                      <a:pt x="723900" y="1158286"/>
                    </a:cubicBezTo>
                    <a:cubicBezTo>
                      <a:pt x="963930" y="920796"/>
                      <a:pt x="1200150" y="-7574"/>
                      <a:pt x="1440180" y="46"/>
                    </a:cubicBezTo>
                    <a:cubicBezTo>
                      <a:pt x="1680210" y="7666"/>
                      <a:pt x="1922780" y="966516"/>
                      <a:pt x="2164080" y="1204006"/>
                    </a:cubicBezTo>
                    <a:cubicBezTo>
                      <a:pt x="2405380" y="1441496"/>
                      <a:pt x="2646680" y="1433241"/>
                      <a:pt x="2887980" y="1424986"/>
                    </a:cubicBezTo>
                  </a:path>
                </a:pathLst>
              </a:custGeom>
              <a:grp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3D6D3F4A-679C-4D26-B47A-3D7F3DC592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7868" y="3543300"/>
                <a:ext cx="0" cy="578671"/>
              </a:xfrm>
              <a:prstGeom prst="line">
                <a:avLst/>
              </a:prstGeom>
              <a:grpFill/>
              <a:ln w="28575">
                <a:solidFill>
                  <a:srgbClr val="CC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AE26A3E-7BDB-4F54-8BBA-BA24EF85E2FD}"/>
                  </a:ext>
                </a:extLst>
              </p:cNvPr>
              <p:cNvSpPr txBox="1"/>
              <p:nvPr/>
            </p:nvSpPr>
            <p:spPr>
              <a:xfrm>
                <a:off x="6613174" y="3183310"/>
                <a:ext cx="56938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aseline="30000" dirty="0">
                    <a:solidFill>
                      <a:srgbClr val="CC00C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4</a:t>
                </a:r>
                <a:r>
                  <a:rPr kumimoji="1" lang="en-US" altLang="ja-JP" dirty="0">
                    <a:solidFill>
                      <a:srgbClr val="CC00C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He</a:t>
                </a:r>
                <a:endParaRPr kumimoji="1" lang="ja-JP" altLang="en-US" dirty="0">
                  <a:solidFill>
                    <a:srgbClr val="CC00CC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CD6D8A-D5FF-4DB2-A703-D025036F4F8C}"/>
                  </a:ext>
                </a:extLst>
              </p:cNvPr>
              <p:cNvSpPr txBox="1"/>
              <p:nvPr/>
            </p:nvSpPr>
            <p:spPr>
              <a:xfrm>
                <a:off x="6613174" y="4123776"/>
                <a:ext cx="60144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CC00C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1100</a:t>
                </a:r>
                <a:endParaRPr kumimoji="1" lang="ja-JP" altLang="en-US" dirty="0">
                  <a:solidFill>
                    <a:srgbClr val="CC00CC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C7FBEF64-7EF1-4CC3-ABAD-4180BB0BF5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1550" y="1704975"/>
                <a:ext cx="0" cy="2416996"/>
              </a:xfrm>
              <a:prstGeom prst="line">
                <a:avLst/>
              </a:prstGeom>
              <a:grpFill/>
              <a:ln w="28575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E2DEC8D-3C95-4FC0-A447-EB251594DE51}"/>
                  </a:ext>
                </a:extLst>
              </p:cNvPr>
              <p:cNvSpPr txBox="1"/>
              <p:nvPr/>
            </p:nvSpPr>
            <p:spPr>
              <a:xfrm>
                <a:off x="4449841" y="1342154"/>
                <a:ext cx="65755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aseline="30000" dirty="0">
                    <a:solidFill>
                      <a:srgbClr val="00B05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132</a:t>
                </a:r>
                <a:r>
                  <a:rPr kumimoji="1" lang="en-US" altLang="ja-JP" dirty="0">
                    <a:solidFill>
                      <a:srgbClr val="00B05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Xe</a:t>
                </a:r>
                <a:endParaRPr kumimoji="1" lang="ja-JP" altLang="en-US" dirty="0">
                  <a:solidFill>
                    <a:srgbClr val="00B05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0BA5F1A-1FA7-4D31-9BE3-67D96ABABB19}"/>
                  </a:ext>
                </a:extLst>
              </p:cNvPr>
              <p:cNvSpPr txBox="1"/>
              <p:nvPr/>
            </p:nvSpPr>
            <p:spPr>
              <a:xfrm>
                <a:off x="4507686" y="4102060"/>
                <a:ext cx="55015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00B05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200</a:t>
                </a:r>
                <a:endParaRPr kumimoji="1" lang="ja-JP" altLang="en-US" dirty="0">
                  <a:solidFill>
                    <a:srgbClr val="00B05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051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5B208C2-9389-421E-B578-4065CB39AD93}"/>
              </a:ext>
            </a:extLst>
          </p:cNvPr>
          <p:cNvGrpSpPr/>
          <p:nvPr/>
        </p:nvGrpSpPr>
        <p:grpSpPr>
          <a:xfrm>
            <a:off x="2314371" y="798366"/>
            <a:ext cx="6975021" cy="5560426"/>
            <a:chOff x="2314371" y="798366"/>
            <a:chExt cx="6975021" cy="5560426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164FA30-CAB8-4344-A667-7E13D0476D81}"/>
                </a:ext>
              </a:extLst>
            </p:cNvPr>
            <p:cNvSpPr/>
            <p:nvPr/>
          </p:nvSpPr>
          <p:spPr>
            <a:xfrm>
              <a:off x="2314371" y="798366"/>
              <a:ext cx="6975021" cy="4541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790ADD2-5D0D-4CB1-A884-8AA7744F06AB}"/>
                </a:ext>
              </a:extLst>
            </p:cNvPr>
            <p:cNvGrpSpPr/>
            <p:nvPr/>
          </p:nvGrpSpPr>
          <p:grpSpPr>
            <a:xfrm>
              <a:off x="2440655" y="1194136"/>
              <a:ext cx="6848737" cy="5164656"/>
              <a:chOff x="2389855" y="1359236"/>
              <a:chExt cx="6848737" cy="5164656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3D28C9A-1A40-4C2D-AE15-ADA2F71EE58F}"/>
                  </a:ext>
                </a:extLst>
              </p:cNvPr>
              <p:cNvSpPr/>
              <p:nvPr/>
            </p:nvSpPr>
            <p:spPr>
              <a:xfrm flipH="1">
                <a:off x="3687493" y="1683434"/>
                <a:ext cx="4840458" cy="484045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scene3d>
                <a:camera prst="orthographicFront">
                  <a:rot lat="4200000" lon="1800000" rev="1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88902ED7-C8B1-489B-8832-21A8DC4C7CC6}"/>
                  </a:ext>
                </a:extLst>
              </p:cNvPr>
              <p:cNvGrpSpPr/>
              <p:nvPr/>
            </p:nvGrpSpPr>
            <p:grpSpPr>
              <a:xfrm>
                <a:off x="2389855" y="1359236"/>
                <a:ext cx="6848737" cy="4685963"/>
                <a:chOff x="2389855" y="1359236"/>
                <a:chExt cx="6848737" cy="4685963"/>
              </a:xfrm>
            </p:grpSpPr>
            <p:sp>
              <p:nvSpPr>
                <p:cNvPr id="4" name="円柱 3">
                  <a:extLst>
                    <a:ext uri="{FF2B5EF4-FFF2-40B4-BE49-F238E27FC236}">
                      <a16:creationId xmlns:a16="http://schemas.microsoft.com/office/drawing/2014/main" id="{CCA55619-CE18-4D7E-9FA5-8E0D34866067}"/>
                    </a:ext>
                  </a:extLst>
                </p:cNvPr>
                <p:cNvSpPr/>
                <p:nvPr/>
              </p:nvSpPr>
              <p:spPr>
                <a:xfrm>
                  <a:off x="4278923" y="1721534"/>
                  <a:ext cx="3634154" cy="2614246"/>
                </a:xfrm>
                <a:prstGeom prst="can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9F6DDBFD-BA0C-4D06-94AE-F209374E94BC}"/>
                    </a:ext>
                  </a:extLst>
                </p:cNvPr>
                <p:cNvSpPr/>
                <p:nvPr/>
              </p:nvSpPr>
              <p:spPr>
                <a:xfrm>
                  <a:off x="4278923" y="3702734"/>
                  <a:ext cx="3634153" cy="633046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  <a:alpha val="40000"/>
                  </a:schemeClr>
                </a:solidFill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B0FC2DC1-7C7A-46C4-8E07-AFC7D232A52F}"/>
                    </a:ext>
                  </a:extLst>
                </p:cNvPr>
                <p:cNvSpPr/>
                <p:nvPr/>
              </p:nvSpPr>
              <p:spPr>
                <a:xfrm>
                  <a:off x="6540500" y="2553384"/>
                  <a:ext cx="317500" cy="317500"/>
                </a:xfrm>
                <a:prstGeom prst="ellipse">
                  <a:avLst/>
                </a:prstGeom>
                <a:solidFill>
                  <a:schemeClr val="accent1">
                    <a:alpha val="7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" name="直線矢印コネクタ 8">
                  <a:extLst>
                    <a:ext uri="{FF2B5EF4-FFF2-40B4-BE49-F238E27FC236}">
                      <a16:creationId xmlns:a16="http://schemas.microsoft.com/office/drawing/2014/main" id="{7AAE8F63-5EF1-4645-AEDC-A9B51E678669}"/>
                    </a:ext>
                  </a:extLst>
                </p:cNvPr>
                <p:cNvCxnSpPr/>
                <p:nvPr/>
              </p:nvCxnSpPr>
              <p:spPr>
                <a:xfrm flipH="1">
                  <a:off x="5765262" y="2691716"/>
                  <a:ext cx="933450" cy="49915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>
                  <a:extLst>
                    <a:ext uri="{FF2B5EF4-FFF2-40B4-BE49-F238E27FC236}">
                      <a16:creationId xmlns:a16="http://schemas.microsoft.com/office/drawing/2014/main" id="{3855A0DD-8803-4C10-BCB8-A4E25DB4E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8712" y="2691716"/>
                  <a:ext cx="0" cy="49915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円弧 12">
                  <a:extLst>
                    <a:ext uri="{FF2B5EF4-FFF2-40B4-BE49-F238E27FC236}">
                      <a16:creationId xmlns:a16="http://schemas.microsoft.com/office/drawing/2014/main" id="{543D61FE-5946-4A36-9EC4-CEBC4E52608C}"/>
                    </a:ext>
                  </a:extLst>
                </p:cNvPr>
                <p:cNvSpPr/>
                <p:nvPr/>
              </p:nvSpPr>
              <p:spPr>
                <a:xfrm>
                  <a:off x="5628126" y="4161056"/>
                  <a:ext cx="1229873" cy="1884143"/>
                </a:xfrm>
                <a:prstGeom prst="arc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4ECA443-C889-41FE-B602-DB3CF7F1DC87}"/>
                    </a:ext>
                  </a:extLst>
                </p:cNvPr>
                <p:cNvSpPr txBox="1"/>
                <p:nvPr/>
              </p:nvSpPr>
              <p:spPr>
                <a:xfrm>
                  <a:off x="6410893" y="5060504"/>
                  <a:ext cx="8547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面積 </a:t>
                  </a:r>
                  <a:r>
                    <a:rPr kumimoji="1" lang="en-US" altLang="ja-JP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kumimoji="1" lang="ja-JP" altLang="en-US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028C0CFB-7523-4762-8C92-8A33FE897876}"/>
                    </a:ext>
                  </a:extLst>
                </p:cNvPr>
                <p:cNvSpPr txBox="1"/>
                <p:nvPr/>
              </p:nvSpPr>
              <p:spPr>
                <a:xfrm>
                  <a:off x="7749361" y="1359236"/>
                  <a:ext cx="8531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体積 </a:t>
                  </a:r>
                  <a:r>
                    <a:rPr kumimoji="1" lang="en-US" altLang="ja-JP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  <a:endParaRPr kumimoji="1" lang="ja-JP" altLang="en-US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円弧 15">
                  <a:extLst>
                    <a:ext uri="{FF2B5EF4-FFF2-40B4-BE49-F238E27FC236}">
                      <a16:creationId xmlns:a16="http://schemas.microsoft.com/office/drawing/2014/main" id="{0A194126-0950-4718-AEBF-F511CBE842E1}"/>
                    </a:ext>
                  </a:extLst>
                </p:cNvPr>
                <p:cNvSpPr/>
                <p:nvPr/>
              </p:nvSpPr>
              <p:spPr>
                <a:xfrm rot="17402895">
                  <a:off x="6891750" y="1098596"/>
                  <a:ext cx="1229873" cy="1884143"/>
                </a:xfrm>
                <a:prstGeom prst="arc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97368B09-4A8D-4925-870F-F250EDD5C19C}"/>
                    </a:ext>
                  </a:extLst>
                </p:cNvPr>
                <p:cNvSpPr/>
                <p:nvPr/>
              </p:nvSpPr>
              <p:spPr>
                <a:xfrm>
                  <a:off x="5456266" y="2978010"/>
                  <a:ext cx="40267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  <a:endParaRPr lang="ja-JP" altLang="en-US" sz="3600" dirty="0"/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69D2D246-AA89-4D7B-8252-B2CC6B807054}"/>
                    </a:ext>
                  </a:extLst>
                </p:cNvPr>
                <p:cNvSpPr/>
                <p:nvPr/>
              </p:nvSpPr>
              <p:spPr>
                <a:xfrm>
                  <a:off x="6701883" y="2950260"/>
                  <a:ext cx="54213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600" i="1" dirty="0" err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  <a:r>
                    <a:rPr lang="en-US" altLang="ja-JP" sz="3600" baseline="-25000" dirty="0" err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endParaRPr lang="ja-JP" altLang="en-US" sz="3600" baseline="-25000" dirty="0"/>
                </a:p>
              </p:txBody>
            </p:sp>
            <p:cxnSp>
              <p:nvCxnSpPr>
                <p:cNvPr id="20" name="直線矢印コネクタ 19">
                  <a:extLst>
                    <a:ext uri="{FF2B5EF4-FFF2-40B4-BE49-F238E27FC236}">
                      <a16:creationId xmlns:a16="http://schemas.microsoft.com/office/drawing/2014/main" id="{9BA694CD-D8FF-44A1-A54D-FFFD64EE9340}"/>
                    </a:ext>
                  </a:extLst>
                </p:cNvPr>
                <p:cNvCxnSpPr/>
                <p:nvPr/>
              </p:nvCxnSpPr>
              <p:spPr>
                <a:xfrm>
                  <a:off x="2882900" y="1508411"/>
                  <a:ext cx="0" cy="29391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2C087553-188A-4F37-92BD-AEB2FB88E3F9}"/>
                    </a:ext>
                  </a:extLst>
                </p:cNvPr>
                <p:cNvSpPr/>
                <p:nvPr/>
              </p:nvSpPr>
              <p:spPr>
                <a:xfrm>
                  <a:off x="2389855" y="4124443"/>
                  <a:ext cx="39466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endParaRPr lang="ja-JP" altLang="en-US" sz="3600" dirty="0"/>
                </a:p>
              </p:txBody>
            </p:sp>
            <p:sp>
              <p:nvSpPr>
                <p:cNvPr id="22" name="左中かっこ 21">
                  <a:extLst>
                    <a:ext uri="{FF2B5EF4-FFF2-40B4-BE49-F238E27FC236}">
                      <a16:creationId xmlns:a16="http://schemas.microsoft.com/office/drawing/2014/main" id="{92BAB5E6-98DE-43A6-9A27-7B8A1EC78359}"/>
                    </a:ext>
                  </a:extLst>
                </p:cNvPr>
                <p:cNvSpPr/>
                <p:nvPr/>
              </p:nvSpPr>
              <p:spPr>
                <a:xfrm flipH="1">
                  <a:off x="7943787" y="1930400"/>
                  <a:ext cx="406420" cy="2243356"/>
                </a:xfrm>
                <a:prstGeom prst="leftBrac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1CFAFC3-E732-457A-956C-63D2E1090A2B}"/>
                    </a:ext>
                  </a:extLst>
                </p:cNvPr>
                <p:cNvSpPr/>
                <p:nvPr/>
              </p:nvSpPr>
              <p:spPr>
                <a:xfrm>
                  <a:off x="8350207" y="2737124"/>
                  <a:ext cx="88838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200" i="1" dirty="0" err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  <a:r>
                    <a:rPr lang="en-US" altLang="ja-JP" sz="3200" baseline="-25000" dirty="0" err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r>
                    <a:rPr lang="en-US" altLang="ja-JP" sz="3200" i="1" dirty="0" err="1">
                      <a:latin typeface="Symbol" panose="05050102010706020507" pitchFamily="18" charset="2"/>
                      <a:cs typeface="Segoe UI" panose="020B0502040204020203" pitchFamily="34" charset="0"/>
                    </a:rPr>
                    <a:t>D</a:t>
                  </a:r>
                  <a:r>
                    <a:rPr lang="en-US" altLang="ja-JP" sz="3200" i="1" dirty="0" err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ja-JP" altLang="en-US" sz="3200" baseline="-25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99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22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游ゴシック</vt:lpstr>
      <vt:lpstr>游ゴシック Light</vt:lpstr>
      <vt:lpstr>Arial</vt:lpstr>
      <vt:lpstr>Segoe UI</vt:lpstr>
      <vt:lpstr>Segoe UI Semilight</vt:lpstr>
      <vt:lpstr>Symbol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ShinozakiMotoya</dc:creator>
  <cp:lastModifiedBy>篠崎　基矢</cp:lastModifiedBy>
  <cp:revision>8</cp:revision>
  <dcterms:created xsi:type="dcterms:W3CDTF">2020-09-09T19:21:38Z</dcterms:created>
  <dcterms:modified xsi:type="dcterms:W3CDTF">2022-04-29T09:12:07Z</dcterms:modified>
</cp:coreProperties>
</file>