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6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25ABDA-A7F3-454C-AA45-BE0869965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5571DE8-B249-46C2-B0A5-9AB07434E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D9EAA5-6F64-4091-A7DC-9D3B3751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406-3909-4CDA-9366-29BD899B0368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4A58FB-8842-473B-800C-4151ECD4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910C91-3E0C-4766-9433-C69C839F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4C3-EBCC-4229-883B-58EF774BE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58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4CE87-257C-4B1B-9A7F-E31BE7B0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A6F04F-88BB-4A81-96BB-6AD473DF3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F4C648-EBC5-4BDE-BB82-40D3CA7F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406-3909-4CDA-9366-29BD899B0368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FC0261-EA2F-497B-80CC-01C9DA0A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445637-C681-4070-B2A8-BE8CBD86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4C3-EBCC-4229-883B-58EF774BE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9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D3CD70E-9E4B-4FDF-964A-245A61DF2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7E9216-105D-4B59-88BC-FC26ED9A3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1EBCFF-CB7D-462A-95AA-0CE3FCAB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406-3909-4CDA-9366-29BD899B0368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2E6831-F80C-49AA-8FC2-02AA087B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A5B2F8-7B66-4796-8687-44B7FBC0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4C3-EBCC-4229-883B-58EF774BE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30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41D08-2BFC-492C-B72E-B4113B40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7009CA-9807-4086-8656-D89B63E35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C7485B-3CF1-48F6-9218-4ED59A7A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406-3909-4CDA-9366-29BD899B0368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DC168A-6CB4-473E-AF3F-D7A6954B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D5BD51-AFD5-4654-8C55-0BA19D60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4C3-EBCC-4229-883B-58EF774BE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26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C1082B-3020-422B-B960-1C1D75E9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471B6A-BF58-4651-BCBD-05623B47D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05CFC4-91E3-49E4-89B5-0C695D207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406-3909-4CDA-9366-29BD899B0368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67DF45-5293-4722-8EAA-CB66652D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6DEB75-DF3E-4D58-89C9-51A02CE8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4C3-EBCC-4229-883B-58EF774BE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25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3ABC7D-CBF9-4F6D-A687-1D4CF1B2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D4AB51-DB60-4B65-8B57-F8C1A3479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C7C6D4-F643-416F-8773-CE02FD8BF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B7EEE1-B135-445B-B1BE-4F9D5BED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406-3909-4CDA-9366-29BD899B0368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33BA9C-EBFF-4126-86A4-C6123CBF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AE31D4-5D48-4175-9F2E-9785B4C1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4C3-EBCC-4229-883B-58EF774BE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39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1EAC71-2CC6-49F8-BF4A-52F02974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AE2784-E104-4457-A793-306952293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B7D1CD-0109-4C24-B388-BBF4AF120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90A4194-D754-4F16-815C-02173CFB9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3B7FCC8-777C-4854-9887-37C619985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BC18EA3-1A78-4058-A9A5-C5B13503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406-3909-4CDA-9366-29BD899B0368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29A8A89-E870-4FFB-9934-2F830FE8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6A9749-5BC8-4973-A69A-81FE0D4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4C3-EBCC-4229-883B-58EF774BE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25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765A17-C787-4FE0-B23E-11BFBDCA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BAF96D-DF13-4961-A0AA-9956D8EC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406-3909-4CDA-9366-29BD899B0368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2E90A6-FD07-4B3C-B5E7-2ADF312F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433350-4B27-4479-A1A0-B03725AD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4C3-EBCC-4229-883B-58EF774BE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70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1196E8-ACE7-4968-B947-612BB5E8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406-3909-4CDA-9366-29BD899B0368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B6B729-F15B-4E57-AA08-4167BD43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D032AC-C6AF-4E97-B046-D04B1E05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4C3-EBCC-4229-883B-58EF774BE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52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A0D6A2-8173-4848-8A6D-3C0955FF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4525DA-9B0F-4924-BF78-AFA1347C2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CF0501-4797-41DC-8759-7AAE0090D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4817A2-3B06-4755-9203-F9DC03AE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406-3909-4CDA-9366-29BD899B0368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46A67C-E659-428B-8AD0-B566B82A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860DFD-5D99-4F1A-878D-35606B69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4C3-EBCC-4229-883B-58EF774BE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050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E1387C-EDD1-4C05-ACF0-2217E166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90B8BF-51C6-4D9A-84B4-5875FC891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74D59A-778D-45F4-97D0-CA2E17335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35C568-55B4-4E23-92F6-412C3E37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40406-3909-4CDA-9366-29BD899B0368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EE3A39-911E-44FC-BF52-8D713153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614753-82CF-4159-9D3D-93A66F25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4C3-EBCC-4229-883B-58EF774BE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11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26E55B-7CC2-49EC-A614-E7D7D665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A60936-4791-4008-82A9-EE2415F54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F254CA-B687-41A7-B7A4-F6DBC93FE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40406-3909-4CDA-9366-29BD899B0368}" type="datetimeFigureOut">
              <a:rPr kumimoji="1" lang="ja-JP" altLang="en-US" smtClean="0"/>
              <a:t>2022/7/1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CFEEA6-3C0B-44C8-AACD-AC84CE084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1B9916-AFC5-4284-A320-3CDF1F493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3D4C3-EBCC-4229-883B-58EF774BE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09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220ACCB-0C0B-45A9-819B-1C3EC2E9BC51}"/>
              </a:ext>
            </a:extLst>
          </p:cNvPr>
          <p:cNvSpPr/>
          <p:nvPr/>
        </p:nvSpPr>
        <p:spPr>
          <a:xfrm>
            <a:off x="1371600" y="777240"/>
            <a:ext cx="9109710" cy="5463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13AE770-D0BB-45F3-95A5-60217B29B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70" y="795292"/>
            <a:ext cx="9096020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4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70F161-E242-4401-B7C4-22ADC6550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46" y="393826"/>
            <a:ext cx="5535648" cy="29385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A8B5245-9DE1-43A8-B15C-921BDC98E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36" y="3643702"/>
            <a:ext cx="5517358" cy="29385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1774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147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7512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ShinozakiMotoya</dc:creator>
  <cp:lastModifiedBy>篠崎　基矢</cp:lastModifiedBy>
  <cp:revision>3</cp:revision>
  <dcterms:created xsi:type="dcterms:W3CDTF">2020-09-09T22:27:30Z</dcterms:created>
  <dcterms:modified xsi:type="dcterms:W3CDTF">2022-07-06T11:29:51Z</dcterms:modified>
</cp:coreProperties>
</file>