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8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2D013-7053-469E-A448-82EDDCD4EE56}" v="1" dt="2023-12-13T02:38:0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B2B2D013-7053-469E-A448-82EDDCD4EE56}"/>
    <pc:docChg chg="addSld delSld modSld">
      <pc:chgData name="崇 元谷" userId="f31b311da2b6a5a8" providerId="LiveId" clId="{B2B2D013-7053-469E-A448-82EDDCD4EE56}" dt="2023-12-13T02:38:11.246" v="1" actId="47"/>
      <pc:docMkLst>
        <pc:docMk/>
      </pc:docMkLst>
      <pc:sldChg chg="del">
        <pc:chgData name="崇 元谷" userId="f31b311da2b6a5a8" providerId="LiveId" clId="{B2B2D013-7053-469E-A448-82EDDCD4EE56}" dt="2023-12-13T02:38:11.246" v="1" actId="47"/>
        <pc:sldMkLst>
          <pc:docMk/>
          <pc:sldMk cId="849311770" sldId="1085"/>
        </pc:sldMkLst>
      </pc:sldChg>
      <pc:sldChg chg="add">
        <pc:chgData name="崇 元谷" userId="f31b311da2b6a5a8" providerId="LiveId" clId="{B2B2D013-7053-469E-A448-82EDDCD4EE56}" dt="2023-12-13T02:38:08.400" v="0"/>
        <pc:sldMkLst>
          <pc:docMk/>
          <pc:sldMk cId="605997576" sldId="10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日本総研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2201" y="150813"/>
            <a:ext cx="204567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pic>
        <p:nvPicPr>
          <p:cNvPr id="7" name="Picture 21" descr="次世代の国づくり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432" y="6203950"/>
            <a:ext cx="2659184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693546" y="6538914"/>
            <a:ext cx="3451562" cy="2154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28" tIns="45714" rIns="91428" bIns="45714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>
              <a:defRPr/>
            </a:pPr>
            <a:r>
              <a:rPr lang="en-US" altLang="ja-JP" sz="800" dirty="0">
                <a:latin typeface="Times New Roman" pitchFamily="18" charset="0"/>
                <a:ea typeface="HGPｺﾞｼｯｸE" pitchFamily="50" charset="-128"/>
              </a:rPr>
              <a:t>Copyright  © 2023 The Japan Research Institute, Limited. All Rights Reserved.</a:t>
            </a:r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355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9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343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87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79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937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25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68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8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0"/>
            <a:ext cx="9505950" cy="33483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インドにとってのデジタル公共インフラの分野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400" kern="0" dirty="0">
                <a:latin typeface="+mn-ea"/>
              </a:rPr>
              <a:t>当初：</a:t>
            </a:r>
            <a:endParaRPr lang="en-US" altLang="ja-JP" sz="24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Identity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Payments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400" kern="0" dirty="0">
                <a:latin typeface="+mn-ea"/>
              </a:rPr>
              <a:t>その後、範囲が拡大</a:t>
            </a:r>
            <a:endParaRPr lang="en-US" altLang="ja-JP" sz="24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Health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Finance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Commerce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400" kern="0" dirty="0">
                <a:latin typeface="+mn-ea"/>
              </a:rPr>
              <a:t>背景（推測）：　国民の生活水準・所得水準の底上げにデジタル・ツールが有効と判断、促進のためにインフラ整備</a:t>
            </a:r>
            <a:endParaRPr lang="en-US" altLang="ja-JP" sz="2400" kern="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F0210B6-64CC-3E21-6409-F6220E393863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</a:rPr>
              <a:t>１．インドにおけるデジタル公共インフラの範囲</a:t>
            </a:r>
          </a:p>
        </p:txBody>
      </p:sp>
    </p:spTree>
    <p:extLst>
      <p:ext uri="{BB962C8B-B14F-4D97-AF65-F5344CB8AC3E}">
        <p14:creationId xmlns:p14="http://schemas.microsoft.com/office/powerpoint/2010/main" val="605997576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HGPｺﾞｼｯｸM</vt:lpstr>
      <vt:lpstr>Arial</vt:lpstr>
      <vt:lpstr>Times New Roman</vt:lpstr>
      <vt:lpstr>Wingdings</vt:lpstr>
      <vt:lpstr>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1</cp:revision>
  <dcterms:created xsi:type="dcterms:W3CDTF">2023-12-13T02:36:26Z</dcterms:created>
  <dcterms:modified xsi:type="dcterms:W3CDTF">2023-12-13T02:38:17Z</dcterms:modified>
</cp:coreProperties>
</file>