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08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916A8-0A47-4448-80CD-BEF85A08ADAD}" v="1" dt="2023-12-13T02:20:02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22F916A8-0A47-4448-80CD-BEF85A08ADAD}"/>
    <pc:docChg chg="delSld">
      <pc:chgData name="崇 元谷" userId="f31b311da2b6a5a8" providerId="LiveId" clId="{22F916A8-0A47-4448-80CD-BEF85A08ADAD}" dt="2023-12-13T02:20:04.726" v="0" actId="47"/>
      <pc:docMkLst>
        <pc:docMk/>
      </pc:docMkLst>
      <pc:sldChg chg="del">
        <pc:chgData name="崇 元谷" userId="f31b311da2b6a5a8" providerId="LiveId" clId="{22F916A8-0A47-4448-80CD-BEF85A08ADAD}" dt="2023-12-13T02:20:04.726" v="0" actId="47"/>
        <pc:sldMkLst>
          <pc:docMk/>
          <pc:sldMk cId="3354379388" sldId="10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3DE606-0BA6-413C-9DD7-D61E8940703E}" type="slidenum">
              <a:rPr lang="en-US" altLang="ja-JP">
                <a:solidFill>
                  <a:prstClr val="black"/>
                </a:solidFill>
                <a:ea typeface="HGPｺﾞｼｯｸE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ja-JP" dirty="0">
              <a:solidFill>
                <a:prstClr val="black"/>
              </a:solidFill>
              <a:ea typeface="HGPｺﾞｼｯｸE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268761"/>
            <a:ext cx="950595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solidFill>
                  <a:prstClr val="black"/>
                </a:solidFill>
                <a:latin typeface="HGPｺﾞｼｯｸE"/>
                <a:ea typeface="HGPｺﾞｼｯｸE"/>
              </a:rPr>
              <a:t>国家デジタル政策「デジタル・インディア」（</a:t>
            </a:r>
            <a:r>
              <a:rPr lang="en-US" altLang="ja-JP" sz="2400" kern="0" dirty="0">
                <a:solidFill>
                  <a:prstClr val="black"/>
                </a:solidFill>
                <a:latin typeface="HGPｺﾞｼｯｸE"/>
                <a:ea typeface="HGPｺﾞｼｯｸE"/>
              </a:rPr>
              <a:t>2015</a:t>
            </a:r>
            <a:r>
              <a:rPr lang="ja-JP" altLang="en-US" sz="2400" kern="0" dirty="0">
                <a:solidFill>
                  <a:prstClr val="black"/>
                </a:solidFill>
                <a:latin typeface="HGPｺﾞｼｯｸE"/>
                <a:ea typeface="HGPｺﾞｼｯｸE"/>
              </a:rPr>
              <a:t>年～）</a:t>
            </a:r>
            <a:endParaRPr lang="en-US" altLang="ja-JP" sz="2400" kern="0" dirty="0">
              <a:solidFill>
                <a:prstClr val="black"/>
              </a:solidFill>
              <a:latin typeface="HGPｺﾞｼｯｸE"/>
              <a:ea typeface="HGPｺﾞｼｯｸE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400" kern="0" dirty="0">
              <a:solidFill>
                <a:prstClr val="black"/>
              </a:solidFill>
              <a:latin typeface="HGPｺﾞｼｯｸE"/>
              <a:ea typeface="HGPｺﾞｼｯｸE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solidFill>
                <a:prstClr val="black"/>
              </a:solidFill>
              <a:latin typeface="HGPｺﾞｼｯｸE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solidFill>
                <a:prstClr val="black"/>
              </a:solidFill>
              <a:latin typeface="HGPｺﾞｼｯｸE"/>
              <a:ea typeface="HGPｺﾞｼｯｸE"/>
            </a:endParaRPr>
          </a:p>
          <a:p>
            <a:pPr marL="166687" indent="0"/>
            <a:endParaRPr lang="en-US" altLang="ja-JP" sz="2400" kern="0" dirty="0">
              <a:solidFill>
                <a:prstClr val="black"/>
              </a:solidFill>
              <a:latin typeface="HGPｺﾞｼｯｸE"/>
              <a:ea typeface="HGPｺﾞｼｯｸE"/>
            </a:endParaRPr>
          </a:p>
          <a:p>
            <a:pPr marL="509587">
              <a:buFont typeface="Wingdings" panose="05000000000000000000" pitchFamily="2" charset="2"/>
              <a:buChar char="p"/>
            </a:pPr>
            <a:endParaRPr lang="en-US" altLang="ja-JP" sz="2400" kern="0" dirty="0">
              <a:solidFill>
                <a:prstClr val="black"/>
              </a:solidFill>
              <a:latin typeface="HGPｺﾞｼｯｸE"/>
              <a:ea typeface="HGPｺﾞｼｯｸE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solidFill>
                <a:prstClr val="black"/>
              </a:solidFill>
              <a:latin typeface="HGPｺﾞｼｯｸE"/>
              <a:ea typeface="HGPｺﾞｼｯｸ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solidFill>
                <a:prstClr val="black"/>
              </a:solidFill>
              <a:latin typeface="HGPｺﾞｼｯｸE"/>
              <a:ea typeface="HGPｺﾞｼｯｸE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01DCED9-6E76-17D2-21A2-25D752FD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52836"/>
            <a:ext cx="9827524" cy="4459625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F34DCDB7-E785-1C1F-4481-EE954EA3EAAB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rgbClr val="2DA2BF"/>
                </a:solidFill>
                <a:latin typeface="Arial"/>
                <a:ea typeface="HGPｺﾞｼｯｸE"/>
              </a:rPr>
              <a:t>１．インド政府の基本姿勢</a:t>
            </a:r>
          </a:p>
        </p:txBody>
      </p:sp>
    </p:spTree>
    <p:extLst>
      <p:ext uri="{BB962C8B-B14F-4D97-AF65-F5344CB8AC3E}">
        <p14:creationId xmlns:p14="http://schemas.microsoft.com/office/powerpoint/2010/main" val="3848720461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2</cp:revision>
  <dcterms:created xsi:type="dcterms:W3CDTF">2023-12-13T02:14:27Z</dcterms:created>
  <dcterms:modified xsi:type="dcterms:W3CDTF">2023-12-13T02:20:07Z</dcterms:modified>
</cp:coreProperties>
</file>