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09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B4024-9614-4FB7-A021-4FAD0BDCE953}" v="1" dt="2023-12-13T02:20:33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4EBB4024-9614-4FB7-A021-4FAD0BDCE953}"/>
    <pc:docChg chg="addSld delSld modSld">
      <pc:chgData name="崇 元谷" userId="f31b311da2b6a5a8" providerId="LiveId" clId="{4EBB4024-9614-4FB7-A021-4FAD0BDCE953}" dt="2023-12-13T02:20:36.333" v="1" actId="47"/>
      <pc:docMkLst>
        <pc:docMk/>
      </pc:docMkLst>
      <pc:sldChg chg="del">
        <pc:chgData name="崇 元谷" userId="f31b311da2b6a5a8" providerId="LiveId" clId="{4EBB4024-9614-4FB7-A021-4FAD0BDCE953}" dt="2023-12-13T02:20:36.333" v="1" actId="47"/>
        <pc:sldMkLst>
          <pc:docMk/>
          <pc:sldMk cId="3848720461" sldId="1081"/>
        </pc:sldMkLst>
      </pc:sldChg>
      <pc:sldChg chg="add">
        <pc:chgData name="崇 元谷" userId="f31b311da2b6a5a8" providerId="LiveId" clId="{4EBB4024-9614-4FB7-A021-4FAD0BDCE953}" dt="2023-12-13T02:20:33.879" v="0"/>
        <pc:sldMkLst>
          <pc:docMk/>
          <pc:sldMk cId="339893598" sldId="10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608076" y="1592797"/>
            <a:ext cx="8808405" cy="6480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インド政府によるデジタル・インフラの位置づけ：　「公共財」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中央政府が標準化されたデジタル・インフラを開発、官民に開放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官民がそれらを活用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国全体として重複投資を避けながら、多様なデジタル・サービスを効率的に提供可能に</a:t>
            </a:r>
            <a:endParaRPr lang="en-US" altLang="ja-JP" sz="2000" kern="0" dirty="0">
              <a:latin typeface="+mn-ea"/>
            </a:endParaRPr>
          </a:p>
          <a:p>
            <a:pPr marL="625475" lvl="2" indent="0">
              <a:buNone/>
            </a:pPr>
            <a:endParaRPr lang="en-US" altLang="ja-JP" sz="24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 marL="166687" indent="0"/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4" name="タイトル 2">
            <a:extLst>
              <a:ext uri="{FF2B5EF4-FFF2-40B4-BE49-F238E27FC236}">
                <a16:creationId xmlns:a16="http://schemas.microsoft.com/office/drawing/2014/main" id="{634DACC1-378B-3A86-BDF5-CB4DAE67A04C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</a:rPr>
              <a:t>１．インド政府の基本姿勢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9D38C178-B470-0311-C4F4-ADAA94701A8A}"/>
              </a:ext>
            </a:extLst>
          </p:cNvPr>
          <p:cNvSpPr/>
          <p:nvPr/>
        </p:nvSpPr>
        <p:spPr bwMode="auto">
          <a:xfrm>
            <a:off x="2038856" y="2942587"/>
            <a:ext cx="396044" cy="324036"/>
          </a:xfrm>
          <a:prstGeom prst="downArrow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ja-JP" alt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8A7EC054-D0A4-255A-5EFF-8D7BEBE0776F}"/>
              </a:ext>
            </a:extLst>
          </p:cNvPr>
          <p:cNvSpPr/>
          <p:nvPr/>
        </p:nvSpPr>
        <p:spPr bwMode="auto">
          <a:xfrm>
            <a:off x="2038856" y="3930126"/>
            <a:ext cx="396044" cy="324036"/>
          </a:xfrm>
          <a:prstGeom prst="downArrow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93598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3</cp:revision>
  <dcterms:created xsi:type="dcterms:W3CDTF">2023-12-13T02:14:27Z</dcterms:created>
  <dcterms:modified xsi:type="dcterms:W3CDTF">2023-12-13T02:20:39Z</dcterms:modified>
</cp:coreProperties>
</file>