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9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90B33-6342-439E-BE89-B09DAF1DD5A3}" v="1" dt="2023-12-13T02:39:54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54C90B33-6342-439E-BE89-B09DAF1DD5A3}"/>
    <pc:docChg chg="addSld delSld modSld">
      <pc:chgData name="崇 元谷" userId="f31b311da2b6a5a8" providerId="LiveId" clId="{54C90B33-6342-439E-BE89-B09DAF1DD5A3}" dt="2023-12-13T02:40:04.414" v="1" actId="47"/>
      <pc:docMkLst>
        <pc:docMk/>
      </pc:docMkLst>
      <pc:sldChg chg="add">
        <pc:chgData name="崇 元谷" userId="f31b311da2b6a5a8" providerId="LiveId" clId="{54C90B33-6342-439E-BE89-B09DAF1DD5A3}" dt="2023-12-13T02:39:54.875" v="0"/>
        <pc:sldMkLst>
          <pc:docMk/>
          <pc:sldMk cId="3958936227" sldId="1090"/>
        </pc:sldMkLst>
      </pc:sldChg>
      <pc:sldChg chg="del">
        <pc:chgData name="崇 元谷" userId="f31b311da2b6a5a8" providerId="LiveId" clId="{54C90B33-6342-439E-BE89-B09DAF1DD5A3}" dt="2023-12-13T02:40:04.414" v="1" actId="47"/>
        <pc:sldMkLst>
          <pc:docMk/>
          <pc:sldMk cId="712049766" sldId="10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日本総研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2201" y="150813"/>
            <a:ext cx="204567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pic>
        <p:nvPicPr>
          <p:cNvPr id="7" name="Picture 21" descr="次世代の国づくり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432" y="6203950"/>
            <a:ext cx="2659184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8693546" y="6538914"/>
            <a:ext cx="3451562" cy="2154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28" tIns="45714" rIns="91428" bIns="45714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>
              <a:defRPr/>
            </a:pPr>
            <a:r>
              <a:rPr lang="en-US" altLang="ja-JP" sz="800" dirty="0">
                <a:latin typeface="Times New Roman" pitchFamily="18" charset="0"/>
                <a:ea typeface="HGPｺﾞｼｯｸE" pitchFamily="50" charset="-128"/>
              </a:rPr>
              <a:t>Copyright  © 2023 The Japan Research Institute, Limited. All Rights Reserved.</a:t>
            </a:r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355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9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343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87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79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937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25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68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66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8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124744"/>
            <a:ext cx="9505950" cy="34923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パンジャーブ州政府による</a:t>
            </a:r>
            <a:r>
              <a:rPr lang="en-US" altLang="ja-JP" sz="2400" kern="0" dirty="0" err="1">
                <a:latin typeface="+mn-ea"/>
                <a:ea typeface="+mn-ea"/>
              </a:rPr>
              <a:t>DigiLocker</a:t>
            </a:r>
            <a:r>
              <a:rPr lang="ja-JP" altLang="en-US" sz="2400" kern="0" dirty="0">
                <a:latin typeface="+mn-ea"/>
                <a:ea typeface="+mn-ea"/>
              </a:rPr>
              <a:t>の活用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400" kern="0" dirty="0" err="1">
                <a:latin typeface="+mn-ea"/>
              </a:rPr>
              <a:t>DigiLocker</a:t>
            </a:r>
            <a:r>
              <a:rPr lang="ja-JP" altLang="en-US" sz="2400" kern="0" dirty="0">
                <a:latin typeface="+mn-ea"/>
              </a:rPr>
              <a:t>内発行可能書類（全</a:t>
            </a:r>
            <a:r>
              <a:rPr lang="en-US" altLang="ja-JP" sz="2400" kern="0" dirty="0">
                <a:latin typeface="+mn-ea"/>
              </a:rPr>
              <a:t>78</a:t>
            </a:r>
            <a:r>
              <a:rPr lang="ja-JP" altLang="en-US" sz="2400" kern="0" dirty="0">
                <a:latin typeface="+mn-ea"/>
              </a:rPr>
              <a:t>種類）</a:t>
            </a:r>
            <a:endParaRPr lang="en-US" altLang="ja-JP" sz="2400" kern="0" dirty="0">
              <a:latin typeface="+mn-ea"/>
            </a:endParaRPr>
          </a:p>
          <a:p>
            <a:pPr marL="3171825" lvl="8" indent="0">
              <a:buNone/>
            </a:pPr>
            <a:r>
              <a:rPr lang="en-US" altLang="ja-JP" kern="0" dirty="0">
                <a:latin typeface="+mn-ea"/>
              </a:rPr>
              <a:t>※</a:t>
            </a:r>
            <a:r>
              <a:rPr lang="en-US" altLang="ja-JP" kern="0" dirty="0" err="1">
                <a:latin typeface="+mn-ea"/>
              </a:rPr>
              <a:t>DigiLocker</a:t>
            </a:r>
            <a:r>
              <a:rPr lang="ja-JP" altLang="en-US" kern="0" dirty="0">
                <a:latin typeface="+mn-ea"/>
              </a:rPr>
              <a:t>：日本のマイナポータルに類似</a:t>
            </a:r>
            <a:endParaRPr lang="en-US" altLang="ja-JP" kern="0" dirty="0">
              <a:latin typeface="+mn-ea"/>
            </a:endParaRPr>
          </a:p>
          <a:p>
            <a:pPr marL="3171825" lvl="8" indent="0">
              <a:buNone/>
            </a:pPr>
            <a:endParaRPr lang="en-US" altLang="ja-JP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教育関係（成績証明書、卒業証明書など、州教育委員会、各大学）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出生証明書（州</a:t>
            </a:r>
            <a:r>
              <a:rPr lang="en-US" altLang="ja-JP" sz="2000" kern="0" dirty="0">
                <a:latin typeface="+mn-ea"/>
              </a:rPr>
              <a:t>eGovernment Society</a:t>
            </a:r>
            <a:r>
              <a:rPr lang="ja-JP" altLang="en-US" sz="2000" kern="0" dirty="0">
                <a:latin typeface="+mn-ea"/>
              </a:rPr>
              <a:t>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死亡証明書（同上）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カースト証明書（同上）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居住証明書（同上）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結婚証明書（同上）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年金証明書（同上）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農作物販売領収書（</a:t>
            </a:r>
            <a:r>
              <a:rPr lang="en-US" altLang="ja-JP" sz="2000" kern="0" dirty="0">
                <a:latin typeface="+mn-ea"/>
              </a:rPr>
              <a:t>Mandi Board</a:t>
            </a:r>
            <a:r>
              <a:rPr lang="ja-JP" altLang="en-US" sz="2000" kern="0" dirty="0">
                <a:latin typeface="+mn-ea"/>
              </a:rPr>
              <a:t>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工場の申請・登録（州労働局）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配給カード（州食料・民間供給局）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運転免許証（州運輸局）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電気料金請求書（州電力公社）　　　　など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00A9B22F-D45B-2268-7978-759A5F65AA5E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</a:rPr>
              <a:t>３．州政府によるデジタル公共インフラの活用例</a:t>
            </a:r>
          </a:p>
        </p:txBody>
      </p:sp>
      <p:sp>
        <p:nvSpPr>
          <p:cNvPr id="3" name="スクロール: 縦 2">
            <a:extLst>
              <a:ext uri="{FF2B5EF4-FFF2-40B4-BE49-F238E27FC236}">
                <a16:creationId xmlns:a16="http://schemas.microsoft.com/office/drawing/2014/main" id="{A3B7CF58-9E25-F7EC-8D6B-98EEA2C92D28}"/>
              </a:ext>
            </a:extLst>
          </p:cNvPr>
          <p:cNvSpPr/>
          <p:nvPr/>
        </p:nvSpPr>
        <p:spPr bwMode="auto">
          <a:xfrm>
            <a:off x="6656439" y="2816933"/>
            <a:ext cx="4140460" cy="1584175"/>
          </a:xfrm>
          <a:prstGeom prst="verticalScroll">
            <a:avLst>
              <a:gd name="adj" fmla="val 8212"/>
            </a:avLst>
          </a:prstGeom>
          <a:solidFill>
            <a:srgbClr val="F1FBFD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/>
              <a:t>パンジャーブ州</a:t>
            </a:r>
            <a:r>
              <a:rPr lang="en-US" altLang="ja-JP" sz="1400" dirty="0"/>
              <a:t>eGovernment Society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sz="1200" dirty="0"/>
              <a:t>電子政府プロジェクト導入のモニタリングを目的に、州</a:t>
            </a:r>
            <a:r>
              <a:rPr lang="en-US" altLang="ja-JP" sz="1200" dirty="0"/>
              <a:t>Department of Governance Reforms and Public Grievance</a:t>
            </a:r>
            <a:r>
              <a:rPr lang="ja-JP" altLang="en-US" sz="1200" dirty="0"/>
              <a:t>によって設立</a:t>
            </a:r>
            <a:endParaRPr lang="en-US" altLang="ja-JP" sz="1200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sz="1200" dirty="0"/>
              <a:t>各種行政サービスを電子的に提供するためのソフトウェアを開発</a:t>
            </a:r>
            <a:endParaRPr lang="en-US" altLang="ja-JP" sz="1200" dirty="0"/>
          </a:p>
          <a:p>
            <a:pPr lvl="1"/>
            <a:r>
              <a:rPr lang="ja-JP" altLang="en-US" sz="1050" dirty="0"/>
              <a:t>例：出生証明書（</a:t>
            </a:r>
            <a:r>
              <a:rPr lang="en-US" altLang="ja-JP" sz="1050" dirty="0"/>
              <a:t>Dept. of Health and Family Welfare)</a:t>
            </a:r>
            <a:endParaRPr lang="ja-JP" altLang="en-US" sz="1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D7F98D-0E7A-20FB-6257-03880763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79" y="4478128"/>
            <a:ext cx="1771237" cy="19082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BA8820-5E47-5190-9CDC-F08C6679D554}"/>
              </a:ext>
            </a:extLst>
          </p:cNvPr>
          <p:cNvSpPr txBox="1"/>
          <p:nvPr/>
        </p:nvSpPr>
        <p:spPr>
          <a:xfrm>
            <a:off x="9140715" y="616472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（資料）ウィキペディア</a:t>
            </a:r>
          </a:p>
        </p:txBody>
      </p:sp>
    </p:spTree>
    <p:extLst>
      <p:ext uri="{BB962C8B-B14F-4D97-AF65-F5344CB8AC3E}">
        <p14:creationId xmlns:p14="http://schemas.microsoft.com/office/powerpoint/2010/main" val="3958936227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HGPｺﾞｼｯｸM</vt:lpstr>
      <vt:lpstr>Arial</vt:lpstr>
      <vt:lpstr>Times New Roman</vt:lpstr>
      <vt:lpstr>Wingdings</vt:lpstr>
      <vt:lpstr>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崇 元谷</dc:creator>
  <cp:lastModifiedBy>崇 元谷</cp:lastModifiedBy>
  <cp:revision>5</cp:revision>
  <dcterms:created xsi:type="dcterms:W3CDTF">2023-12-13T02:36:26Z</dcterms:created>
  <dcterms:modified xsi:type="dcterms:W3CDTF">2023-12-13T02:40:07Z</dcterms:modified>
</cp:coreProperties>
</file>