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BA0C3-5F4A-E596-0123-F43B5DC4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955F9D-0500-70D7-1491-09401B34E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0FD70-0440-8D78-9A11-C5BEFE14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42D9-5048-0153-B21C-D7BFB61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20AFA-943F-954F-5106-92DF22A9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A3E0B-577D-B2CC-5D9E-50114A30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63FA7D-5A4E-FBEA-D27E-4DCD377A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9A177-905B-F03D-4F37-198F423D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46501C-A5AE-E0FF-4316-718A1C07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04C6C-E886-0416-7307-B8E11F6D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BE0C42-942C-BE9C-9B34-79E32F65E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749F6C-B98C-A676-A053-AEC25D55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BAD0A-E5B0-815C-EA96-4809705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7678F-E11A-DA28-45E8-6E2D06FC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68456-F066-9272-CCDF-75194621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77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54CF0-8B2A-DEBA-0D66-CB7090A6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8F218-665B-826A-62DA-FF482CD2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40C04-0079-F4CA-E2E0-B68A816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6946D-78B1-64A0-573B-77DA4603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1DB95-3573-5873-A9CE-ED3007B3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9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426D2-209C-4B32-0934-3F6CEBC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376F79-1B0C-CB03-9313-CEC2C47C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7C548-BC5A-7F98-5A49-2C636CD6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D5BD6-E8F5-84F4-6912-2DD3C62F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224F0-3037-3ABE-8445-325396E4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1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3493E-41BB-3A77-CBDD-28AB4CF9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13B8D-9887-DE41-63E6-4304B8086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B35C26-4C86-6E3C-0BD5-8B1CD507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CFEE35-D8BE-60C6-0F84-FAFE8D45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CD76B-4AB4-F942-0207-4816131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63470F-6667-D436-29E8-6EAC9A8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37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62CCA-7C2C-938D-20B0-2198838E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5FBB-A620-AC87-0319-EFDC1AA8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66E276-69B0-006B-1690-88C558DE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13A1BA-C3DC-B337-9E31-A4857522C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53C1A9-57B5-2FF4-1688-97DF9D94A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48AF58-68C0-9FC1-E8C5-F6C55737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8954E8-51D8-A8BD-9319-F6970ABE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CCDD4B-B507-9098-E113-DF17E6E4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65B71-2604-4440-056F-76471306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1DD7D8-635A-0DA1-190A-E8C8524B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8A64B3-9FA2-B0C6-C6EF-8ACD5C6C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37D014-7B96-F633-6308-9D9A84D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3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7410D5-78B3-2307-635E-61FC5E93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512C4F-A1DF-B449-5818-5C7BB97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387B52-EE7D-4C1D-E388-4BF66B6F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4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B75BE-A0A0-DE24-4801-EB56F4DE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B54B8-4CA5-E8A8-6C2C-6880204F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88BFA0-82DF-F0AE-745B-43CD060BB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50FBD3-0801-F9B3-73D1-00719CA9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D31EDF-7566-8B26-42BB-BA4F59E7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8A620-5DDA-C1CF-E140-588B90E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3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C12B1-F099-F2BE-4BD9-2C7D9CA8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959A50-AC3C-D4ED-DC65-CE72E77B1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B29A73-C798-8D71-5576-5A65C36B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16E30-998D-5DD7-24D8-92E3FCD7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19E4AD-B37E-9BD8-1255-E1F983C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2CE306-EA5E-C86A-CDCB-6130FF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0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24BB2D-7EE7-ABED-428E-5DC2E3CE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4B99F7-B0A3-2A27-3932-E790F80A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CFCAAB-ED37-2A7D-7EDC-D725E59EF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71C0-2162-469C-82C4-B8930C914F5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9855E-DD3C-20FA-C9A6-A8460F38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25DA1A-55F6-F63A-C490-C629F37F7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8E0E-15CD-419C-AC8A-2E38B0BD0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75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EC9A3FB-2461-8307-379E-1A961B0DC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613" y="5628593"/>
            <a:ext cx="8407078" cy="342439"/>
          </a:xfrm>
        </p:spPr>
        <p:txBody>
          <a:bodyPr>
            <a:normAutofit/>
          </a:bodyPr>
          <a:lstStyle/>
          <a:p>
            <a:pPr algn="l"/>
            <a:r>
              <a:rPr lang="ja-JP" altLang="en-US" sz="900" b="0" dirty="0">
                <a:effectLst/>
                <a:latin typeface="Consolas" panose="020B0609020204030204" pitchFamily="49" charset="0"/>
              </a:rPr>
              <a:t>資料）「新産業構造ビジョン」⼀⼈ひとりの、世界の課題を解決する⽇本の未来 平成</a:t>
            </a:r>
            <a:r>
              <a:rPr lang="en-US" altLang="ja-JP" sz="900" b="0" dirty="0">
                <a:effectLst/>
                <a:latin typeface="Consolas" panose="020B0609020204030204" pitchFamily="49" charset="0"/>
              </a:rPr>
              <a:t>29</a:t>
            </a:r>
            <a:r>
              <a:rPr lang="ja-JP" altLang="en-US" sz="900" b="0" dirty="0"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900" b="0" dirty="0">
                <a:effectLst/>
                <a:latin typeface="Consolas" panose="020B0609020204030204" pitchFamily="49" charset="0"/>
              </a:rPr>
              <a:t>5⽉30⽇</a:t>
            </a:r>
            <a:r>
              <a:rPr lang="ja-JP" altLang="en-US" sz="900" b="0" dirty="0">
                <a:effectLst/>
                <a:latin typeface="Consolas" panose="020B0609020204030204" pitchFamily="49" charset="0"/>
              </a:rPr>
              <a:t>産業構造審議会新産業構造部会 事務局</a:t>
            </a:r>
            <a:r>
              <a:rPr lang="en-US" altLang="ja-JP" sz="900" b="0" dirty="0">
                <a:effectLst/>
                <a:latin typeface="Consolas" panose="020B0609020204030204" pitchFamily="49" charset="0"/>
              </a:rPr>
              <a:t>,</a:t>
            </a:r>
            <a:r>
              <a:rPr lang="ja-JP" altLang="en-US" sz="900" b="0" dirty="0">
                <a:effectLst/>
                <a:latin typeface="Consolas" panose="020B0609020204030204" pitchFamily="49" charset="0"/>
              </a:rPr>
              <a:t>経済産業省作成</a:t>
            </a:r>
          </a:p>
        </p:txBody>
      </p:sp>
      <p:pic>
        <p:nvPicPr>
          <p:cNvPr id="5" name="図 4" descr="タイムライン&#10;&#10;自動的に生成された説明">
            <a:extLst>
              <a:ext uri="{FF2B5EF4-FFF2-40B4-BE49-F238E27FC236}">
                <a16:creationId xmlns:a16="http://schemas.microsoft.com/office/drawing/2014/main" id="{0370BD35-4D9E-E841-0785-4C48ECC54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13" y="202086"/>
            <a:ext cx="8213936" cy="54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Takashi_Motoya@member.metro.tokyo.jp</dc:creator>
  <cp:lastModifiedBy>Takashi_Motoya@member.metro.tokyo.jp</cp:lastModifiedBy>
  <cp:revision>1</cp:revision>
  <dcterms:created xsi:type="dcterms:W3CDTF">2024-01-11T19:29:39Z</dcterms:created>
  <dcterms:modified xsi:type="dcterms:W3CDTF">2024-01-12T09:34:24Z</dcterms:modified>
</cp:coreProperties>
</file>