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30266-D405-9A21-438B-DC17E88BD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CCEED-0E68-180F-8F08-FB3374CC8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662BC-8923-633E-7B5A-F9219BF4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4DCE2-4050-3904-2194-6027261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5A20D1-DBDC-F479-305B-D70949B3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CB894-CEA1-AE96-199E-1B7697C5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9BF4F6-89FE-2CC2-0BBB-327967988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ADAB8-F816-D6BE-ACE0-E2B6D4FC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7FEFB-5608-A554-17BF-0D582065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F5E50-647F-062A-8AC2-3A7ACFE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53B93B-2753-8DC2-0E5E-D044D516D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269FD-2B15-B1E3-A2BC-0CC73086F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3D3DE-CC9D-4BB4-2622-A3230513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FFEAF-2E57-DA33-D89B-177E4788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E2897-0867-C081-96C4-A34E51C7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0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7948F-B7A2-AD60-69FB-CB1CD6B0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CB07B-E3C2-1B88-A888-827CD2DB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2EFAF-F00F-3EEE-3897-3EEE6943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006B99-F0B5-9735-6F1F-AF3F9D54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91B4D-035A-A4F8-0714-DD6ED701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9F4E4-9B1C-BCB4-49FF-D31EF3E3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802631-3BC3-9881-615D-1837D760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2B0A6-48CA-7AC4-5D9E-B85004D1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68B8A-6536-FD25-7771-BA81C2CF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D4200-A9B0-4D54-0B28-85CF9D64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36356-B499-117F-5675-5D6A7771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8EBC6-432D-CB6B-3CD1-D77E88763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65EE6-311F-C37B-0992-65C34F76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3D9B3-EB92-1374-918B-68CCA56A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83F605-A4A7-46B0-1686-A625782F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2D9DB-4C91-8EAA-CB0D-072DA412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F7364-65F2-A15B-D047-35B77307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657EA-3D73-BE16-0E52-411BE5B0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67F19C-E0FF-38B4-4AF3-0C81D05B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2B905E-18E7-016F-B758-E9AA26FF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6E7717-5563-8BFE-62EF-1EC8D1B81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04240E-BFE9-766E-9A07-30C89D7B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E5D512-1855-9E9D-9179-080DD924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0D5399-F6AD-DC2B-0621-422194FB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E487-C2CC-AE96-1523-9EA54CFC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F673D9-F83B-7507-755B-F40EBF2B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D0218C-43AF-AA0B-D5AD-7E9325A2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953EED-9338-5A9B-B182-2D49581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2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34401A-29F8-A09D-2594-56A9247D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B1A295-9335-3079-ECF2-1D656DA2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235FD9-C2BC-5854-B1E2-BB9FCD3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32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AF931-C934-0084-ABA3-9BD1F271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FAE0A-BB62-E2A0-49B6-5525E1E6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D9128-D06F-79BF-C6E2-51C4FDB9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3BECA-050A-2638-9453-3928E80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0A432-6744-8247-F1BE-0AC0AC9E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D7725C-3FA5-909E-A0B2-59299B0D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1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537-B777-ABE6-B29A-175DBF12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E6641-3C19-D6D3-A220-15A8B19A8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4C8AFD-C3BE-AFB0-FEFF-9312DD8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7B90E-7E15-CA65-8617-7953F2E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BC59E7-D940-AA37-92CE-3884E7FE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94898C-8514-3681-7C2F-B491ED58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2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3A5A8C-59D8-FA5B-1BE7-0DFA85D4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882067-FAA1-1D7E-D904-40FB24ED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D06DC-1415-1C1B-96D1-016F2B620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0DCA-AF67-49A5-81E0-19ABA05E7213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99A99-C827-82F5-1B5B-DAB4B0EB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D129E-E6AF-C07C-C980-A59270B56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1F30-EFB6-4EDA-8823-8FE099535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9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D616E88-3986-1903-C013-321C46FF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88" y="4665279"/>
            <a:ext cx="5651112" cy="26911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000" dirty="0"/>
              <a:t>資料）</a:t>
            </a:r>
            <a:r>
              <a:rPr lang="ja-JP" altLang="en-US" sz="1000" dirty="0"/>
              <a:t>著者作成</a:t>
            </a:r>
            <a:endParaRPr kumimoji="1" lang="ja-JP" altLang="en-US" sz="1000" dirty="0"/>
          </a:p>
        </p:txBody>
      </p:sp>
      <p:pic>
        <p:nvPicPr>
          <p:cNvPr id="9" name="図 8" descr="グラフィカル ユーザー インターフェイス, 図形&#10;&#10;自動的に生成された説明">
            <a:extLst>
              <a:ext uri="{FF2B5EF4-FFF2-40B4-BE49-F238E27FC236}">
                <a16:creationId xmlns:a16="http://schemas.microsoft.com/office/drawing/2014/main" id="{DD6E7531-0A58-63DD-88E7-0ABDAFF1B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8" y="1170432"/>
            <a:ext cx="8688911" cy="34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Takashi_Motoya@member.metro.tokyo.jp</dc:creator>
  <cp:lastModifiedBy>Takashi_Motoya@member.metro.tokyo.jp</cp:lastModifiedBy>
  <cp:revision>3</cp:revision>
  <dcterms:created xsi:type="dcterms:W3CDTF">2024-01-12T15:39:34Z</dcterms:created>
  <dcterms:modified xsi:type="dcterms:W3CDTF">2024-01-12T16:33:11Z</dcterms:modified>
</cp:coreProperties>
</file>