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03C35-3254-422C-ACC7-7905B89C7197}" v="1" dt="2023-12-13T02:22:0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E6703C35-3254-422C-ACC7-7905B89C7197}"/>
    <pc:docChg chg="addSld delSld modSld">
      <pc:chgData name="崇 元谷" userId="f31b311da2b6a5a8" providerId="LiveId" clId="{E6703C35-3254-422C-ACC7-7905B89C7197}" dt="2023-12-13T02:22:02.687" v="1" actId="47"/>
      <pc:docMkLst>
        <pc:docMk/>
      </pc:docMkLst>
      <pc:sldChg chg="del">
        <pc:chgData name="崇 元谷" userId="f31b311da2b6a5a8" providerId="LiveId" clId="{E6703C35-3254-422C-ACC7-7905B89C7197}" dt="2023-12-13T02:22:02.687" v="1" actId="47"/>
        <pc:sldMkLst>
          <pc:docMk/>
          <pc:sldMk cId="2610124051" sldId="1250"/>
        </pc:sldMkLst>
      </pc:sldChg>
      <pc:sldChg chg="add">
        <pc:chgData name="崇 元谷" userId="f31b311da2b6a5a8" providerId="LiveId" clId="{E6703C35-3254-422C-ACC7-7905B89C7197}" dt="2023-12-13T02:22:01.109" v="0"/>
        <pc:sldMkLst>
          <pc:docMk/>
          <pc:sldMk cId="2105749264" sldId="12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最高裁判決（</a:t>
            </a:r>
            <a:r>
              <a:rPr lang="en-US" altLang="ja-JP" sz="2400" kern="0" dirty="0">
                <a:latin typeface="+mn-ea"/>
                <a:ea typeface="+mn-ea"/>
              </a:rPr>
              <a:t>2018</a:t>
            </a:r>
            <a:r>
              <a:rPr lang="ja-JP" altLang="en-US" sz="2400" kern="0" dirty="0">
                <a:latin typeface="+mn-ea"/>
                <a:ea typeface="+mn-ea"/>
              </a:rPr>
              <a:t>年</a:t>
            </a:r>
            <a:r>
              <a:rPr lang="en-US" altLang="ja-JP" sz="2400" kern="0" dirty="0">
                <a:latin typeface="+mn-ea"/>
                <a:ea typeface="+mn-ea"/>
              </a:rPr>
              <a:t>9</a:t>
            </a:r>
            <a:r>
              <a:rPr lang="ja-JP" altLang="en-US" sz="2400" kern="0" dirty="0">
                <a:latin typeface="+mn-ea"/>
                <a:ea typeface="+mn-ea"/>
              </a:rPr>
              <a:t>月）の概要</a:t>
            </a:r>
            <a:endParaRPr lang="en-US" altLang="ja-JP" sz="2400" kern="0" dirty="0">
              <a:latin typeface="+mn-ea"/>
              <a:ea typeface="+mn-ea"/>
            </a:endParaRPr>
          </a:p>
          <a:p>
            <a:pPr marL="560388" lvl="1" indent="-457200">
              <a:buFont typeface="+mj-ea"/>
              <a:buAutoNum type="circleNumDbPlain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9" name="タイトル 2">
            <a:extLst>
              <a:ext uri="{FF2B5EF4-FFF2-40B4-BE49-F238E27FC236}">
                <a16:creationId xmlns:a16="http://schemas.microsoft.com/office/drawing/2014/main" id="{AC52C91E-5F82-48E1-9C00-4F8A2ABE1607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２．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Aadhaar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73A6598-02CB-FC80-A8A2-47440471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63" y="2060849"/>
            <a:ext cx="7636953" cy="44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49264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6</cp:revision>
  <dcterms:created xsi:type="dcterms:W3CDTF">2023-12-13T02:14:27Z</dcterms:created>
  <dcterms:modified xsi:type="dcterms:W3CDTF">2023-12-13T02:22:04Z</dcterms:modified>
</cp:coreProperties>
</file>