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9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EA06A-E7B5-46DB-A36B-4DB31DC253F3}" v="1" dt="2023-12-13T02:41:44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925EA06A-E7B5-46DB-A36B-4DB31DC253F3}"/>
    <pc:docChg chg="addSld delSld modSld">
      <pc:chgData name="崇 元谷" userId="f31b311da2b6a5a8" providerId="LiveId" clId="{925EA06A-E7B5-46DB-A36B-4DB31DC253F3}" dt="2023-12-13T02:41:46.243" v="1" actId="47"/>
      <pc:docMkLst>
        <pc:docMk/>
      </pc:docMkLst>
      <pc:sldChg chg="del">
        <pc:chgData name="崇 元谷" userId="f31b311da2b6a5a8" providerId="LiveId" clId="{925EA06A-E7B5-46DB-A36B-4DB31DC253F3}" dt="2023-12-13T02:41:46.243" v="1" actId="47"/>
        <pc:sldMkLst>
          <pc:docMk/>
          <pc:sldMk cId="188577730" sldId="1089"/>
        </pc:sldMkLst>
      </pc:sldChg>
      <pc:sldChg chg="add">
        <pc:chgData name="崇 元谷" userId="f31b311da2b6a5a8" providerId="LiveId" clId="{925EA06A-E7B5-46DB-A36B-4DB31DC253F3}" dt="2023-12-13T02:41:44.741" v="0"/>
        <pc:sldMkLst>
          <pc:docMk/>
          <pc:sldMk cId="3890622702" sldId="10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日本総研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2201" y="150813"/>
            <a:ext cx="204567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pic>
        <p:nvPicPr>
          <p:cNvPr id="7" name="Picture 21" descr="次世代の国づくり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432" y="6203950"/>
            <a:ext cx="2659184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8693546" y="6538914"/>
            <a:ext cx="3451562" cy="2154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28" tIns="45714" rIns="91428" bIns="45714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7213"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>
              <a:defRPr/>
            </a:pPr>
            <a:r>
              <a:rPr lang="en-US" altLang="ja-JP" sz="800" dirty="0">
                <a:latin typeface="Times New Roman" pitchFamily="18" charset="0"/>
                <a:ea typeface="HGPｺﾞｼｯｸE" pitchFamily="50" charset="-128"/>
              </a:rPr>
              <a:t>Copyright  © 2023 The Japan Research Institute, Limited. All Rights Reserved.</a:t>
            </a:r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355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90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343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9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87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79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5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9377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253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68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66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8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0"/>
            <a:ext cx="9505950" cy="33483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Aadhaar</a:t>
            </a:r>
            <a:r>
              <a:rPr lang="ja-JP" altLang="en-US" sz="2400" kern="0" dirty="0">
                <a:latin typeface="+mn-ea"/>
                <a:ea typeface="+mn-ea"/>
              </a:rPr>
              <a:t>による本人確認を巡る動向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最高裁判決（</a:t>
            </a:r>
            <a:r>
              <a:rPr lang="en-US" altLang="ja-JP" sz="2000" kern="0" dirty="0">
                <a:latin typeface="+mn-ea"/>
              </a:rPr>
              <a:t>2018</a:t>
            </a:r>
            <a:r>
              <a:rPr lang="ja-JP" altLang="en-US" sz="2000" kern="0" dirty="0">
                <a:latin typeface="+mn-ea"/>
              </a:rPr>
              <a:t>年）：「民間企業は本人確認のために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を利用してはならない」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改正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法（</a:t>
            </a:r>
            <a:r>
              <a:rPr lang="en-US" altLang="ja-JP" sz="2000" kern="0" dirty="0">
                <a:latin typeface="+mn-ea"/>
              </a:rPr>
              <a:t>2019</a:t>
            </a:r>
            <a:r>
              <a:rPr lang="ja-JP" altLang="en-US" sz="2000" kern="0" dirty="0">
                <a:latin typeface="+mn-ea"/>
              </a:rPr>
              <a:t>年）：「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番号保有者は、本人確認のために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番号を自主的に利用できる」</a:t>
            </a:r>
            <a:endParaRPr lang="en-US" altLang="ja-JP" sz="2000" kern="0" dirty="0">
              <a:latin typeface="+mn-ea"/>
            </a:endParaRPr>
          </a:p>
          <a:p>
            <a:pPr marL="625475" lvl="2" indent="0">
              <a:buNone/>
            </a:pPr>
            <a:r>
              <a:rPr lang="ja-JP" altLang="en-US" sz="2000" kern="0" dirty="0">
                <a:latin typeface="+mn-ea"/>
              </a:rPr>
              <a:t>（説明）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番号の利用は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番号保有者の同意があってのみ可能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電子情報技術省による通告（</a:t>
            </a:r>
            <a:r>
              <a:rPr lang="en-US" altLang="ja-JP" sz="2000" kern="0" dirty="0">
                <a:latin typeface="+mn-ea"/>
              </a:rPr>
              <a:t>2020</a:t>
            </a:r>
            <a:r>
              <a:rPr lang="ja-JP" altLang="en-US" sz="2000" kern="0" dirty="0">
                <a:latin typeface="+mn-ea"/>
              </a:rPr>
              <a:t>年）：「公務遂行、政府資金の漏洩防止、住民生活の向上・よりよいサービスへのアクセスなどに資する場合、中央政府は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による本人確認を認可。」</a:t>
            </a:r>
            <a:endParaRPr lang="en-US" altLang="ja-JP" sz="2000" kern="0" dirty="0">
              <a:latin typeface="+mn-ea"/>
            </a:endParaRPr>
          </a:p>
          <a:p>
            <a:pPr marL="625475" lvl="2" indent="0">
              <a:buNone/>
            </a:pPr>
            <a:r>
              <a:rPr lang="ja-JP" altLang="en-US" sz="2000" kern="0" dirty="0">
                <a:latin typeface="+mn-ea"/>
              </a:rPr>
              <a:t>⇒民間企業で認可されたのは、金融機関（銀行、ノンバンク、保険会社など）および通信事業者のみ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電子情報技術省、</a:t>
            </a:r>
            <a:r>
              <a:rPr lang="en-US" altLang="ja-JP" sz="2000" kern="0" dirty="0">
                <a:latin typeface="+mn-ea"/>
              </a:rPr>
              <a:t>2020</a:t>
            </a:r>
            <a:r>
              <a:rPr lang="ja-JP" altLang="en-US" sz="2000" kern="0" dirty="0">
                <a:latin typeface="+mn-ea"/>
              </a:rPr>
              <a:t>年通告の趣旨に合致する場合であれば、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による本人確認を民間企業が広く利用可能にすることを提案、パブコメ募集（</a:t>
            </a:r>
            <a:r>
              <a:rPr lang="en-US" altLang="ja-JP" sz="2000" kern="0" dirty="0">
                <a:latin typeface="+mn-ea"/>
              </a:rPr>
              <a:t>2023</a:t>
            </a:r>
            <a:r>
              <a:rPr lang="ja-JP" altLang="en-US" sz="2000" kern="0" dirty="0">
                <a:latin typeface="+mn-ea"/>
              </a:rPr>
              <a:t>年）</a:t>
            </a:r>
            <a:endParaRPr lang="en-US" altLang="ja-JP" sz="2000" kern="0" dirty="0">
              <a:latin typeface="+mn-ea"/>
            </a:endParaRPr>
          </a:p>
          <a:p>
            <a:pPr marL="269875" lvl="1" indent="0">
              <a:buNone/>
            </a:pPr>
            <a:r>
              <a:rPr lang="ja-JP" altLang="en-US" sz="2000" kern="0" dirty="0">
                <a:latin typeface="+mn-ea"/>
              </a:rPr>
              <a:t>　　　　　　　　　　　　　　　　　　　　　　　　　　　　　　　　　　　　　　　　　　　　　　　以　上</a:t>
            </a:r>
            <a:endParaRPr lang="en-US" altLang="ja-JP" sz="2000" kern="0" dirty="0">
              <a:latin typeface="+mn-ea"/>
            </a:endParaRPr>
          </a:p>
          <a:p>
            <a:pPr marL="606425" lvl="1" indent="-342900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 marL="606425" lvl="1" indent="-342900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4" name="タイトル 2">
            <a:extLst>
              <a:ext uri="{FF2B5EF4-FFF2-40B4-BE49-F238E27FC236}">
                <a16:creationId xmlns:a16="http://schemas.microsoft.com/office/drawing/2014/main" id="{00A9B22F-D45B-2268-7978-759A5F65AA5E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</a:rPr>
              <a:t>４．前回勉強会（</a:t>
            </a:r>
            <a:r>
              <a:rPr lang="en-US" altLang="ja-JP" kern="0" dirty="0">
                <a:solidFill>
                  <a:schemeClr val="accent1"/>
                </a:solidFill>
              </a:rPr>
              <a:t>11/3</a:t>
            </a:r>
            <a:r>
              <a:rPr lang="ja-JP" altLang="en-US" kern="0" dirty="0">
                <a:solidFill>
                  <a:schemeClr val="accent1"/>
                </a:solidFill>
              </a:rPr>
              <a:t>）の補足説明</a:t>
            </a:r>
          </a:p>
        </p:txBody>
      </p:sp>
    </p:spTree>
    <p:extLst>
      <p:ext uri="{BB962C8B-B14F-4D97-AF65-F5344CB8AC3E}">
        <p14:creationId xmlns:p14="http://schemas.microsoft.com/office/powerpoint/2010/main" val="3890622702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HGPｺﾞｼｯｸM</vt:lpstr>
      <vt:lpstr>Arial</vt:lpstr>
      <vt:lpstr>Times New Roman</vt:lpstr>
      <vt:lpstr>Wingdings</vt:lpstr>
      <vt:lpstr>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崇 元谷</dc:creator>
  <cp:lastModifiedBy>崇 元谷</cp:lastModifiedBy>
  <cp:revision>7</cp:revision>
  <dcterms:created xsi:type="dcterms:W3CDTF">2023-12-13T02:36:26Z</dcterms:created>
  <dcterms:modified xsi:type="dcterms:W3CDTF">2023-12-13T02:41:48Z</dcterms:modified>
</cp:coreProperties>
</file>