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5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E645D-853F-4199-A7F2-70D38E4D0F2E}" v="1" dt="2023-12-13T02:21:36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8B2E645D-853F-4199-A7F2-70D38E4D0F2E}"/>
    <pc:docChg chg="addSld delSld modSld">
      <pc:chgData name="崇 元谷" userId="f31b311da2b6a5a8" providerId="LiveId" clId="{8B2E645D-853F-4199-A7F2-70D38E4D0F2E}" dt="2023-12-13T02:21:40.124" v="1" actId="47"/>
      <pc:docMkLst>
        <pc:docMk/>
      </pc:docMkLst>
      <pc:sldChg chg="del">
        <pc:chgData name="崇 元谷" userId="f31b311da2b6a5a8" providerId="LiveId" clId="{8B2E645D-853F-4199-A7F2-70D38E4D0F2E}" dt="2023-12-13T02:21:40.124" v="1" actId="47"/>
        <pc:sldMkLst>
          <pc:docMk/>
          <pc:sldMk cId="2332312934" sldId="1079"/>
        </pc:sldMkLst>
      </pc:sldChg>
      <pc:sldChg chg="add">
        <pc:chgData name="崇 元谷" userId="f31b311da2b6a5a8" providerId="LiveId" clId="{8B2E645D-853F-4199-A7F2-70D38E4D0F2E}" dt="2023-12-13T02:21:36.354" v="0"/>
        <pc:sldMkLst>
          <pc:docMk/>
          <pc:sldMk cId="2610124051" sldId="12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1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kern="0" dirty="0">
                <a:latin typeface="+mn-ea"/>
                <a:ea typeface="+mn-ea"/>
              </a:rPr>
              <a:t>Aadhaar</a:t>
            </a:r>
            <a:r>
              <a:rPr lang="ja-JP" altLang="en-US" sz="2400" kern="0" dirty="0">
                <a:latin typeface="+mn-ea"/>
                <a:ea typeface="+mn-ea"/>
              </a:rPr>
              <a:t>は誕生直後から訴訟に翻弄</a:t>
            </a: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kern="0" dirty="0">
                <a:latin typeface="+mn-ea"/>
                <a:ea typeface="+mn-ea"/>
              </a:rPr>
              <a:t>2018</a:t>
            </a:r>
            <a:r>
              <a:rPr lang="ja-JP" altLang="en-US" sz="2400" kern="0" dirty="0">
                <a:latin typeface="+mn-ea"/>
                <a:ea typeface="+mn-ea"/>
              </a:rPr>
              <a:t>年</a:t>
            </a:r>
            <a:r>
              <a:rPr lang="en-US" altLang="ja-JP" sz="2400" kern="0" dirty="0">
                <a:latin typeface="+mn-ea"/>
                <a:ea typeface="+mn-ea"/>
              </a:rPr>
              <a:t>9</a:t>
            </a:r>
            <a:r>
              <a:rPr lang="ja-JP" altLang="en-US" sz="2400" kern="0" dirty="0">
                <a:latin typeface="+mn-ea"/>
                <a:ea typeface="+mn-ea"/>
              </a:rPr>
              <a:t>月の最高裁判決でようやく決着</a:t>
            </a:r>
            <a:endParaRPr lang="en-US" altLang="ja-JP" sz="2400" kern="0" dirty="0">
              <a:latin typeface="+mn-ea"/>
              <a:ea typeface="+mn-ea"/>
            </a:endParaRPr>
          </a:p>
          <a:p>
            <a:pPr marL="560388" lvl="1" indent="-457200">
              <a:buFont typeface="+mj-ea"/>
              <a:buAutoNum type="circleNumDbPlain"/>
            </a:pP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9" name="タイトル 2">
            <a:extLst>
              <a:ext uri="{FF2B5EF4-FFF2-40B4-BE49-F238E27FC236}">
                <a16:creationId xmlns:a16="http://schemas.microsoft.com/office/drawing/2014/main" id="{AC52C91E-5F82-48E1-9C00-4F8A2ABE1607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２．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Aadhaar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306BDC7-2532-5C53-1CCD-8884016A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37" y="2365680"/>
            <a:ext cx="5337441" cy="399572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D847DB6-7AB9-E595-0911-838A4C527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492" y="2365679"/>
            <a:ext cx="5323932" cy="192530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AC311C0-961A-37A4-6A70-E8D2488C2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261" y="4283834"/>
            <a:ext cx="4964638" cy="21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24051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5</cp:revision>
  <dcterms:created xsi:type="dcterms:W3CDTF">2023-12-13T02:14:27Z</dcterms:created>
  <dcterms:modified xsi:type="dcterms:W3CDTF">2023-12-13T02:21:42Z</dcterms:modified>
</cp:coreProperties>
</file>