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07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D11B1-E49C-4B11-AC54-993A64F8BF95}" v="1" dt="2023-12-13T02:20:54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463D11B1-E49C-4B11-AC54-993A64F8BF95}"/>
    <pc:docChg chg="addSld delSld modSld">
      <pc:chgData name="崇 元谷" userId="f31b311da2b6a5a8" providerId="LiveId" clId="{463D11B1-E49C-4B11-AC54-993A64F8BF95}" dt="2023-12-13T02:20:56.252" v="1" actId="47"/>
      <pc:docMkLst>
        <pc:docMk/>
      </pc:docMkLst>
      <pc:sldChg chg="add">
        <pc:chgData name="崇 元谷" userId="f31b311da2b6a5a8" providerId="LiveId" clId="{463D11B1-E49C-4B11-AC54-993A64F8BF95}" dt="2023-12-13T02:20:54.001" v="0"/>
        <pc:sldMkLst>
          <pc:docMk/>
          <pc:sldMk cId="2332312934" sldId="1079"/>
        </pc:sldMkLst>
      </pc:sldChg>
      <pc:sldChg chg="del">
        <pc:chgData name="崇 元谷" userId="f31b311da2b6a5a8" providerId="LiveId" clId="{463D11B1-E49C-4B11-AC54-993A64F8BF95}" dt="2023-12-13T02:20:56.252" v="1" actId="47"/>
        <pc:sldMkLst>
          <pc:docMk/>
          <pc:sldMk cId="339893598" sldId="10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デジタル・インフラの土台：　国民識別番号制度「</a:t>
            </a:r>
            <a:r>
              <a:rPr lang="en-US" altLang="ja-JP" sz="2400" kern="0" dirty="0">
                <a:latin typeface="+mn-ea"/>
                <a:ea typeface="+mn-ea"/>
              </a:rPr>
              <a:t>Aadhaar</a:t>
            </a:r>
            <a:r>
              <a:rPr lang="ja-JP" altLang="en-US" sz="2400" kern="0" dirty="0">
                <a:latin typeface="+mn-ea"/>
                <a:ea typeface="+mn-ea"/>
              </a:rPr>
              <a:t>」</a:t>
            </a:r>
            <a:endParaRPr lang="en-US" altLang="ja-JP" sz="2400" kern="0" dirty="0">
              <a:latin typeface="+mn-ea"/>
              <a:ea typeface="+mn-ea"/>
            </a:endParaRPr>
          </a:p>
          <a:p>
            <a:pPr marL="560388" lvl="1" indent="-457200">
              <a:buFont typeface="+mj-ea"/>
              <a:buAutoNum type="circleNumDbPlain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6" name="スクロール: 横 5"/>
          <p:cNvSpPr/>
          <p:nvPr/>
        </p:nvSpPr>
        <p:spPr bwMode="auto">
          <a:xfrm>
            <a:off x="1937539" y="2132856"/>
            <a:ext cx="8316923" cy="4284476"/>
          </a:xfrm>
          <a:prstGeom prst="horizontalScroll">
            <a:avLst>
              <a:gd name="adj" fmla="val 8872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/>
              <a:t>＜</a:t>
            </a:r>
            <a:r>
              <a:rPr lang="en-US" altLang="ja-JP" sz="2400" b="1" dirty="0"/>
              <a:t>Aadhaar</a:t>
            </a:r>
            <a:r>
              <a:rPr lang="ja-JP" altLang="en-US" sz="2400" b="1" dirty="0"/>
              <a:t>（アーダール、アドハー）＞</a:t>
            </a:r>
            <a:endParaRPr lang="en-US" altLang="ja-JP" sz="24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16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/>
              <a:t>・</a:t>
            </a:r>
            <a:r>
              <a:rPr lang="ja-JP" altLang="en-US" sz="2000" dirty="0"/>
              <a:t>全居住者を対象とする</a:t>
            </a:r>
            <a:r>
              <a:rPr lang="en-US" altLang="ja-JP" sz="2000" dirty="0"/>
              <a:t>12</a:t>
            </a:r>
            <a:r>
              <a:rPr lang="ja-JP" altLang="en-US" sz="2000" dirty="0"/>
              <a:t>桁の個人識別番号制度。</a:t>
            </a:r>
            <a:endParaRPr lang="en-US" altLang="ja-JP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・氏名、生年月日、住所などの基本情報のほか、顔写真、</a:t>
            </a:r>
            <a:r>
              <a:rPr lang="en-US" altLang="ja-JP" sz="2000" dirty="0"/>
              <a:t>10</a:t>
            </a:r>
            <a:r>
              <a:rPr lang="ja-JP" altLang="en-US" sz="2000" dirty="0"/>
              <a:t>指の</a:t>
            </a:r>
            <a:endParaRPr lang="en-US" altLang="ja-JP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　指紋、両眼の虹彩も登録。</a:t>
            </a:r>
            <a:endParaRPr lang="en-US" altLang="ja-JP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・社会保障給付の確実な実施が導入の主目的。</a:t>
            </a:r>
            <a:endParaRPr lang="en-US" altLang="ja-JP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・生体情報を利用した個人認証がオンラインで可能に。</a:t>
            </a:r>
            <a:endParaRPr lang="en-US" altLang="ja-JP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・登録は任意ながら、各種社会保障給付金の受給に必要であるなど、　</a:t>
            </a:r>
            <a:endParaRPr lang="en-US" altLang="ja-JP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　未登録の場合は著しく不便に。</a:t>
            </a:r>
            <a:endParaRPr lang="en-US" altLang="ja-JP" sz="20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・</a:t>
            </a:r>
            <a:r>
              <a:rPr lang="en-US" altLang="ja-JP" sz="2000" dirty="0"/>
              <a:t>13.0</a:t>
            </a:r>
            <a:r>
              <a:rPr lang="ja-JP" altLang="en-US" sz="2000" dirty="0"/>
              <a:t>億人（全人口の</a:t>
            </a:r>
            <a:r>
              <a:rPr lang="en-US" altLang="ja-JP" sz="2000" dirty="0"/>
              <a:t>94</a:t>
            </a:r>
            <a:r>
              <a:rPr lang="ja-JP" altLang="en-US" sz="2000" dirty="0"/>
              <a:t>％）が登録済み（</a:t>
            </a:r>
            <a:r>
              <a:rPr lang="en-US" altLang="ja-JP" sz="2000" dirty="0"/>
              <a:t>2023</a:t>
            </a:r>
            <a:r>
              <a:rPr lang="ja-JP" altLang="en-US" sz="2000" dirty="0"/>
              <a:t>年</a:t>
            </a:r>
            <a:r>
              <a:rPr lang="en-US" altLang="ja-JP" sz="2000" dirty="0"/>
              <a:t>8</a:t>
            </a:r>
            <a:r>
              <a:rPr lang="ja-JP" altLang="en-US" sz="2000" dirty="0"/>
              <a:t>月末時点）。</a:t>
            </a:r>
          </a:p>
        </p:txBody>
      </p:sp>
      <p:sp>
        <p:nvSpPr>
          <p:cNvPr id="9" name="タイトル 2">
            <a:extLst>
              <a:ext uri="{FF2B5EF4-FFF2-40B4-BE49-F238E27FC236}">
                <a16:creationId xmlns:a16="http://schemas.microsoft.com/office/drawing/2014/main" id="{AC52C91E-5F82-48E1-9C00-4F8A2ABE1607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２．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Aadhaar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2312934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4</cp:revision>
  <dcterms:created xsi:type="dcterms:W3CDTF">2023-12-13T02:14:27Z</dcterms:created>
  <dcterms:modified xsi:type="dcterms:W3CDTF">2023-12-13T02:20:57Z</dcterms:modified>
</cp:coreProperties>
</file>