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"/>
  </p:notesMasterIdLst>
  <p:sldIdLst>
    <p:sldId id="120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D8D7D0-D905-4607-975A-3A679090768F}" v="1" dt="2023-12-13T02:26:16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4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崇 元谷" userId="f31b311da2b6a5a8" providerId="LiveId" clId="{A0D8D7D0-D905-4607-975A-3A679090768F}"/>
    <pc:docChg chg="addSld delSld modSld">
      <pc:chgData name="崇 元谷" userId="f31b311da2b6a5a8" providerId="LiveId" clId="{A0D8D7D0-D905-4607-975A-3A679090768F}" dt="2023-12-13T02:26:18.576" v="1" actId="47"/>
      <pc:docMkLst>
        <pc:docMk/>
      </pc:docMkLst>
      <pc:sldChg chg="del">
        <pc:chgData name="崇 元谷" userId="f31b311da2b6a5a8" providerId="LiveId" clId="{A0D8D7D0-D905-4607-975A-3A679090768F}" dt="2023-12-13T02:26:18.576" v="1" actId="47"/>
        <pc:sldMkLst>
          <pc:docMk/>
          <pc:sldMk cId="723589259" sldId="1204"/>
        </pc:sldMkLst>
      </pc:sldChg>
      <pc:sldChg chg="add">
        <pc:chgData name="崇 元谷" userId="f31b311da2b6a5a8" providerId="LiveId" clId="{A0D8D7D0-D905-4607-975A-3A679090768F}" dt="2023-12-13T02:26:16.766" v="0"/>
        <pc:sldMkLst>
          <pc:docMk/>
          <pc:sldMk cId="3550686931" sldId="12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26CE8-7CBB-4352-A85A-0212A05410BE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54AE3-2D51-4CB8-A365-7264EB908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43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5921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16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17819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9595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3729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46493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6048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63459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1112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710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91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7972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03772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7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4080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71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531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464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1623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009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021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832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2285117" y="6458493"/>
            <a:ext cx="9742761" cy="59783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  <p:sp>
        <p:nvSpPr>
          <p:cNvPr id="1033" name="Rectangle 17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 dirty="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  <p:sp>
        <p:nvSpPr>
          <p:cNvPr id="1036" name="Line 38"/>
          <p:cNvSpPr>
            <a:spLocks noChangeShapeType="1"/>
          </p:cNvSpPr>
          <p:nvPr/>
        </p:nvSpPr>
        <p:spPr bwMode="auto">
          <a:xfrm>
            <a:off x="246185" y="1052736"/>
            <a:ext cx="11699631" cy="0"/>
          </a:xfrm>
          <a:prstGeom prst="line">
            <a:avLst/>
          </a:prstGeom>
          <a:noFill/>
          <a:ln w="9525">
            <a:solidFill>
              <a:srgbClr val="0075BF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72838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8894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3DE606-0BA6-413C-9DD7-D61E8940703E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292431" y="1143107"/>
            <a:ext cx="9505950" cy="97210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  <a:cs typeface="+mn-cs"/>
              </a:defRPr>
            </a:lvl1pPr>
            <a:lvl2pPr marL="44608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2pPr>
            <a:lvl3pPr marL="80803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3pPr>
            <a:lvl4pPr marL="116363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152558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19827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24399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28971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33543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kern="0" dirty="0">
                <a:latin typeface="+mn-ea"/>
                <a:ea typeface="+mn-ea"/>
              </a:rPr>
              <a:t>Aadhaar</a:t>
            </a:r>
            <a:r>
              <a:rPr lang="ja-JP" altLang="en-US" sz="2400" kern="0" dirty="0">
                <a:latin typeface="+mn-ea"/>
                <a:ea typeface="+mn-ea"/>
              </a:rPr>
              <a:t>認証サービス利用機関（</a:t>
            </a:r>
            <a:r>
              <a:rPr lang="en-US" altLang="ja-JP" sz="2400" kern="0" dirty="0">
                <a:latin typeface="+mn-ea"/>
                <a:ea typeface="+mn-ea"/>
              </a:rPr>
              <a:t>AUA</a:t>
            </a:r>
            <a:r>
              <a:rPr lang="ja-JP" altLang="en-US" sz="2400" kern="0" dirty="0">
                <a:latin typeface="+mn-ea"/>
                <a:ea typeface="+mn-ea"/>
              </a:rPr>
              <a:t>）トップ</a:t>
            </a:r>
            <a:r>
              <a:rPr lang="en-US" altLang="ja-JP" sz="2400" kern="0" dirty="0">
                <a:latin typeface="+mn-ea"/>
                <a:ea typeface="+mn-ea"/>
              </a:rPr>
              <a:t>10</a:t>
            </a:r>
            <a:r>
              <a:rPr lang="ja-JP" altLang="en-US" sz="2400" kern="0" dirty="0">
                <a:latin typeface="+mn-ea"/>
                <a:ea typeface="+mn-ea"/>
              </a:rPr>
              <a:t>　（</a:t>
            </a:r>
            <a:r>
              <a:rPr lang="en-US" altLang="ja-JP" sz="2400" kern="0" dirty="0">
                <a:latin typeface="+mn-ea"/>
                <a:ea typeface="+mn-ea"/>
              </a:rPr>
              <a:t>2023</a:t>
            </a:r>
            <a:r>
              <a:rPr lang="ja-JP" altLang="en-US" sz="2400" kern="0" dirty="0">
                <a:latin typeface="+mn-ea"/>
                <a:ea typeface="+mn-ea"/>
              </a:rPr>
              <a:t>年</a:t>
            </a:r>
            <a:r>
              <a:rPr lang="en-US" altLang="ja-JP" sz="2400" kern="0" dirty="0">
                <a:latin typeface="+mn-ea"/>
                <a:ea typeface="+mn-ea"/>
              </a:rPr>
              <a:t>10</a:t>
            </a:r>
            <a:r>
              <a:rPr lang="ja-JP" altLang="en-US" sz="2400" kern="0" dirty="0">
                <a:latin typeface="+mn-ea"/>
                <a:ea typeface="+mn-ea"/>
              </a:rPr>
              <a:t>月）</a:t>
            </a: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kern="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n"/>
            </a:pPr>
            <a:endParaRPr lang="en-US" altLang="ja-JP" sz="2400" kern="0" dirty="0"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kern="0" dirty="0">
              <a:latin typeface="+mn-ea"/>
              <a:ea typeface="+mn-ea"/>
            </a:endParaRPr>
          </a:p>
          <a:p>
            <a:pPr marL="509587">
              <a:buFont typeface="Wingdings" panose="05000000000000000000" pitchFamily="2" charset="2"/>
              <a:buChar char="n"/>
            </a:pPr>
            <a:endParaRPr lang="en-US" altLang="ja-JP" sz="2400" kern="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kern="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kern="0" dirty="0">
              <a:latin typeface="+mn-ea"/>
              <a:ea typeface="+mn-ea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DDCB1DB-E92E-D110-6546-78DC23873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21" y="2204865"/>
            <a:ext cx="7835942" cy="41167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6BFD213-0A8E-6DB6-B2F2-09917E46A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3429000"/>
            <a:ext cx="2404792" cy="2916324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ED60CB3-7D7E-EF86-76A6-8853E9EAD814}"/>
              </a:ext>
            </a:extLst>
          </p:cNvPr>
          <p:cNvSpPr/>
          <p:nvPr/>
        </p:nvSpPr>
        <p:spPr bwMode="auto">
          <a:xfrm>
            <a:off x="1292432" y="4185084"/>
            <a:ext cx="7935917" cy="360040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endParaRPr lang="ja-JP" altLang="en-US" dirty="0"/>
          </a:p>
        </p:txBody>
      </p:sp>
      <p:sp>
        <p:nvSpPr>
          <p:cNvPr id="7" name="タイトル 2">
            <a:extLst>
              <a:ext uri="{FF2B5EF4-FFF2-40B4-BE49-F238E27FC236}">
                <a16:creationId xmlns:a16="http://schemas.microsoft.com/office/drawing/2014/main" id="{BF967B0A-90BC-3ED0-6997-70E3AA8C1BC8}"/>
              </a:ext>
            </a:extLst>
          </p:cNvPr>
          <p:cNvSpPr txBox="1">
            <a:spLocks/>
          </p:cNvSpPr>
          <p:nvPr/>
        </p:nvSpPr>
        <p:spPr bwMode="auto">
          <a:xfrm>
            <a:off x="1356048" y="583408"/>
            <a:ext cx="898842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r>
              <a:rPr lang="ja-JP" altLang="en-US" kern="0" dirty="0">
                <a:solidFill>
                  <a:schemeClr val="accent1"/>
                </a:solidFill>
                <a:latin typeface="+mj-ea"/>
              </a:rPr>
              <a:t>４．</a:t>
            </a:r>
            <a:r>
              <a:rPr lang="en-US" altLang="ja-JP" kern="0" dirty="0">
                <a:solidFill>
                  <a:schemeClr val="accent1"/>
                </a:solidFill>
                <a:latin typeface="+mj-ea"/>
              </a:rPr>
              <a:t>India</a:t>
            </a:r>
            <a:r>
              <a:rPr lang="ja-JP" altLang="en-US" kern="0" dirty="0">
                <a:solidFill>
                  <a:schemeClr val="accent1"/>
                </a:solidFill>
                <a:latin typeface="+mj-ea"/>
              </a:rPr>
              <a:t> </a:t>
            </a:r>
            <a:r>
              <a:rPr lang="en-US" altLang="ja-JP" kern="0" dirty="0">
                <a:solidFill>
                  <a:schemeClr val="accent1"/>
                </a:solidFill>
                <a:latin typeface="+mj-ea"/>
              </a:rPr>
              <a:t>Stack</a:t>
            </a:r>
            <a:r>
              <a:rPr lang="ja-JP" altLang="en-US" kern="0" dirty="0">
                <a:solidFill>
                  <a:schemeClr val="accent1"/>
                </a:solidFill>
                <a:latin typeface="+mj-ea"/>
              </a:rPr>
              <a:t>：</a:t>
            </a:r>
            <a:r>
              <a:rPr lang="en-US" altLang="ja-JP" kern="0" dirty="0">
                <a:solidFill>
                  <a:schemeClr val="accent1"/>
                </a:solidFill>
                <a:latin typeface="+mj-ea"/>
              </a:rPr>
              <a:t>Identity</a:t>
            </a:r>
            <a:endParaRPr lang="ja-JP" altLang="en-US" kern="0" dirty="0">
              <a:solidFill>
                <a:schemeClr val="accent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50686931"/>
      </p:ext>
    </p:extLst>
  </p:cSld>
  <p:clrMapOvr>
    <a:masterClrMapping/>
  </p:clrMapOvr>
</p:sld>
</file>

<file path=ppt/theme/theme1.xml><?xml version="1.0" encoding="utf-8"?>
<a:theme xmlns:a="http://schemas.openxmlformats.org/drawingml/2006/main" name="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23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HGPｺﾞｼｯｸE</vt:lpstr>
      <vt:lpstr>HGPｺﾞｼｯｸM</vt:lpstr>
      <vt:lpstr>游ゴシック</vt:lpstr>
      <vt:lpstr>Arial</vt:lpstr>
      <vt:lpstr>Times New Roman</vt:lpstr>
      <vt:lpstr>Wingdings</vt:lpstr>
      <vt:lpstr>20120112_提案書テンプレート_Ver.1.23</vt:lpstr>
      <vt:lpstr>1_20120112_提案書テンプレート_Ver.1.23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AadhaarとDPI（旧：India Stack）  </dc:title>
  <dc:creator>崇 元谷</dc:creator>
  <cp:lastModifiedBy>崇 元谷</cp:lastModifiedBy>
  <cp:revision>15</cp:revision>
  <dcterms:created xsi:type="dcterms:W3CDTF">2023-12-13T02:14:27Z</dcterms:created>
  <dcterms:modified xsi:type="dcterms:W3CDTF">2023-12-13T02:26:20Z</dcterms:modified>
</cp:coreProperties>
</file>