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1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9C64C-14DA-442A-A981-E135386FC9C3}" v="1" dt="2023-12-13T02:26:4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F469C64C-14DA-442A-A981-E135386FC9C3}"/>
    <pc:docChg chg="addSld delSld modSld">
      <pc:chgData name="崇 元谷" userId="f31b311da2b6a5a8" providerId="LiveId" clId="{F469C64C-14DA-442A-A981-E135386FC9C3}" dt="2023-12-13T02:26:42.782" v="1" actId="47"/>
      <pc:docMkLst>
        <pc:docMk/>
      </pc:docMkLst>
      <pc:sldChg chg="del">
        <pc:chgData name="崇 元谷" userId="f31b311da2b6a5a8" providerId="LiveId" clId="{F469C64C-14DA-442A-A981-E135386FC9C3}" dt="2023-12-13T02:26:42.782" v="1" actId="47"/>
        <pc:sldMkLst>
          <pc:docMk/>
          <pc:sldMk cId="3550686931" sldId="1207"/>
        </pc:sldMkLst>
      </pc:sldChg>
      <pc:sldChg chg="add">
        <pc:chgData name="崇 元谷" userId="f31b311da2b6a5a8" providerId="LiveId" clId="{F469C64C-14DA-442A-A981-E135386FC9C3}" dt="2023-12-13T02:26:41.139" v="0"/>
        <pc:sldMkLst>
          <pc:docMk/>
          <pc:sldMk cId="365613973" sldId="12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35460" y="1123505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Aadhaar</a:t>
            </a:r>
            <a:r>
              <a:rPr lang="ja-JP" altLang="en-US" sz="2400" kern="0" dirty="0">
                <a:latin typeface="+mn-ea"/>
                <a:ea typeface="+mn-ea"/>
              </a:rPr>
              <a:t>　</a:t>
            </a:r>
            <a:r>
              <a:rPr lang="en-US" altLang="ja-JP" sz="2400" kern="0" dirty="0" err="1">
                <a:latin typeface="+mn-ea"/>
                <a:ea typeface="+mn-ea"/>
              </a:rPr>
              <a:t>eKYC</a:t>
            </a:r>
            <a:r>
              <a:rPr lang="ja-JP" altLang="en-US" sz="2400" kern="0" dirty="0">
                <a:latin typeface="+mn-ea"/>
                <a:ea typeface="+mn-ea"/>
              </a:rPr>
              <a:t>サービス利用機関（</a:t>
            </a:r>
            <a:r>
              <a:rPr lang="en-US" altLang="ja-JP" sz="2400" kern="0" dirty="0">
                <a:latin typeface="+mn-ea"/>
                <a:ea typeface="+mn-ea"/>
              </a:rPr>
              <a:t>KUA</a:t>
            </a:r>
            <a:r>
              <a:rPr lang="ja-JP" altLang="en-US" sz="2400" kern="0" dirty="0">
                <a:latin typeface="+mn-ea"/>
                <a:ea typeface="+mn-ea"/>
              </a:rPr>
              <a:t>）トップ</a:t>
            </a:r>
            <a:r>
              <a:rPr lang="en-US" altLang="ja-JP" sz="2400" kern="0" dirty="0">
                <a:latin typeface="+mn-ea"/>
                <a:ea typeface="+mn-ea"/>
              </a:rPr>
              <a:t>10 </a:t>
            </a:r>
            <a:r>
              <a:rPr lang="ja-JP" altLang="en-US" sz="2400" kern="0" dirty="0">
                <a:latin typeface="+mn-ea"/>
                <a:ea typeface="+mn-ea"/>
              </a:rPr>
              <a:t>（</a:t>
            </a:r>
            <a:r>
              <a:rPr lang="en-US" altLang="ja-JP" sz="2400" kern="0" dirty="0">
                <a:latin typeface="+mn-ea"/>
                <a:ea typeface="+mn-ea"/>
              </a:rPr>
              <a:t>2023</a:t>
            </a:r>
            <a:r>
              <a:rPr lang="ja-JP" altLang="en-US" sz="2400" kern="0" dirty="0">
                <a:latin typeface="+mn-ea"/>
                <a:ea typeface="+mn-ea"/>
              </a:rPr>
              <a:t>年</a:t>
            </a:r>
            <a:r>
              <a:rPr lang="en-US" altLang="ja-JP" sz="2400" kern="0" dirty="0">
                <a:latin typeface="+mn-ea"/>
                <a:ea typeface="+mn-ea"/>
              </a:rPr>
              <a:t>10</a:t>
            </a:r>
            <a:r>
              <a:rPr lang="ja-JP" altLang="en-US" sz="2400" kern="0" dirty="0">
                <a:latin typeface="+mn-ea"/>
                <a:ea typeface="+mn-ea"/>
              </a:rPr>
              <a:t>月）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2D4080-8FDB-267C-BAE1-D025B4F2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48" y="1906390"/>
            <a:ext cx="6565135" cy="44606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B152144-84DC-9D05-3234-B3704F88C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32" y="4280693"/>
            <a:ext cx="3886200" cy="19939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81E718E-6727-28AD-0C1D-A248768387BA}"/>
              </a:ext>
            </a:extLst>
          </p:cNvPr>
          <p:cNvSpPr/>
          <p:nvPr/>
        </p:nvSpPr>
        <p:spPr bwMode="auto">
          <a:xfrm>
            <a:off x="1245578" y="5130512"/>
            <a:ext cx="6758635" cy="4227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7F3BD9-B5D2-241D-9C5F-6A7636095052}"/>
              </a:ext>
            </a:extLst>
          </p:cNvPr>
          <p:cNvSpPr/>
          <p:nvPr/>
        </p:nvSpPr>
        <p:spPr bwMode="auto">
          <a:xfrm>
            <a:off x="1245578" y="3956686"/>
            <a:ext cx="6758635" cy="4227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  <p:sp>
        <p:nvSpPr>
          <p:cNvPr id="9" name="タイトル 2">
            <a:extLst>
              <a:ext uri="{FF2B5EF4-FFF2-40B4-BE49-F238E27FC236}">
                <a16:creationId xmlns:a16="http://schemas.microsoft.com/office/drawing/2014/main" id="{BC610F60-B1C5-8778-EC1E-090CD86D1862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Identity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613973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16</cp:revision>
  <dcterms:created xsi:type="dcterms:W3CDTF">2023-12-13T02:14:27Z</dcterms:created>
  <dcterms:modified xsi:type="dcterms:W3CDTF">2023-12-13T02:26:44Z</dcterms:modified>
</cp:coreProperties>
</file>