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124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F53BA-0660-425D-B62A-6B6A3EB75CC2}" v="1" dt="2023-12-13T02:24:52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2F7F53BA-0660-425D-B62A-6B6A3EB75CC2}"/>
    <pc:docChg chg="addSld delSld modSld">
      <pc:chgData name="崇 元谷" userId="f31b311da2b6a5a8" providerId="LiveId" clId="{2F7F53BA-0660-425D-B62A-6B6A3EB75CC2}" dt="2023-12-13T02:24:54.337" v="1" actId="47"/>
      <pc:docMkLst>
        <pc:docMk/>
      </pc:docMkLst>
      <pc:sldChg chg="del">
        <pc:chgData name="崇 元谷" userId="f31b311da2b6a5a8" providerId="LiveId" clId="{2F7F53BA-0660-425D-B62A-6B6A3EB75CC2}" dt="2023-12-13T02:24:54.337" v="1" actId="47"/>
        <pc:sldMkLst>
          <pc:docMk/>
          <pc:sldMk cId="1991236243" sldId="1226"/>
        </pc:sldMkLst>
      </pc:sldChg>
      <pc:sldChg chg="add">
        <pc:chgData name="崇 元谷" userId="f31b311da2b6a5a8" providerId="LiveId" clId="{2F7F53BA-0660-425D-B62A-6B6A3EB75CC2}" dt="2023-12-13T02:24:52.731" v="0"/>
        <pc:sldMkLst>
          <pc:docMk/>
          <pc:sldMk cId="793270227" sldId="12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6CE8-7CBB-4352-A85A-0212A05410BE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4AE3-2D51-4CB8-A365-7264EB908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2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7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5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7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0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345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112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97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77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0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6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8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285117" y="6458493"/>
            <a:ext cx="9742761" cy="59783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 dirty="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6" name="Line 38"/>
          <p:cNvSpPr>
            <a:spLocks noChangeShapeType="1"/>
          </p:cNvSpPr>
          <p:nvPr/>
        </p:nvSpPr>
        <p:spPr bwMode="auto">
          <a:xfrm>
            <a:off x="246185" y="1052736"/>
            <a:ext cx="11699631" cy="0"/>
          </a:xfrm>
          <a:prstGeom prst="line">
            <a:avLst/>
          </a:prstGeom>
          <a:noFill/>
          <a:ln w="9525">
            <a:solidFill>
              <a:srgbClr val="0075B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283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8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90949" y="1268761"/>
            <a:ext cx="9505950" cy="9721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sz="2400" kern="0" dirty="0">
                <a:latin typeface="+mn-ea"/>
                <a:ea typeface="+mn-ea"/>
              </a:rPr>
              <a:t>レイヤーその２：</a:t>
            </a:r>
            <a:r>
              <a:rPr lang="en-US" altLang="ja-JP" sz="2400" kern="0" dirty="0">
                <a:latin typeface="+mn-ea"/>
                <a:ea typeface="+mn-ea"/>
              </a:rPr>
              <a:t>Payments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509587"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71B4A7C-BE39-5DE5-943F-55F5B495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60" y="2184400"/>
            <a:ext cx="9319881" cy="3404840"/>
          </a:xfrm>
          <a:prstGeom prst="rect">
            <a:avLst/>
          </a:prstGeom>
        </p:spPr>
      </p:pic>
      <p:sp>
        <p:nvSpPr>
          <p:cNvPr id="6" name="タイトル 2">
            <a:extLst>
              <a:ext uri="{FF2B5EF4-FFF2-40B4-BE49-F238E27FC236}">
                <a16:creationId xmlns:a16="http://schemas.microsoft.com/office/drawing/2014/main" id="{89F36F6F-DE9E-401D-C078-D0DC1C7B98F8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３．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India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Stack</a:t>
            </a:r>
            <a:endParaRPr lang="ja-JP" altLang="en-US" kern="0" dirty="0">
              <a:solidFill>
                <a:schemeClr val="accent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3270227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HGPｺﾞｼｯｸM</vt:lpstr>
      <vt:lpstr>游ゴシック</vt:lpstr>
      <vt:lpstr>Arial</vt:lpstr>
      <vt:lpstr>Times New Roman</vt:lpstr>
      <vt:lpstr>Wingdings</vt:lpstr>
      <vt:lpstr>20120112_提案書テンプレート_Ver.1.23</vt:lpstr>
      <vt:lpstr>1_20120112_提案書テンプレート_Ver.1.23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AadhaarとDPI（旧：India Stack）  </dc:title>
  <dc:creator>崇 元谷</dc:creator>
  <cp:lastModifiedBy>崇 元谷</cp:lastModifiedBy>
  <cp:revision>12</cp:revision>
  <dcterms:created xsi:type="dcterms:W3CDTF">2023-12-13T02:14:27Z</dcterms:created>
  <dcterms:modified xsi:type="dcterms:W3CDTF">2023-12-13T02:25:03Z</dcterms:modified>
</cp:coreProperties>
</file>