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1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2780A-A953-48F4-85A9-0EABDB390640}" v="1" dt="2023-12-13T02:27:5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FA72780A-A953-48F4-85A9-0EABDB390640}"/>
    <pc:docChg chg="addSld delSld modSld">
      <pc:chgData name="崇 元谷" userId="f31b311da2b6a5a8" providerId="LiveId" clId="{FA72780A-A953-48F4-85A9-0EABDB390640}" dt="2023-12-13T02:27:52.982" v="1" actId="47"/>
      <pc:docMkLst>
        <pc:docMk/>
      </pc:docMkLst>
      <pc:sldChg chg="del">
        <pc:chgData name="崇 元谷" userId="f31b311da2b6a5a8" providerId="LiveId" clId="{FA72780A-A953-48F4-85A9-0EABDB390640}" dt="2023-12-13T02:27:52.982" v="1" actId="47"/>
        <pc:sldMkLst>
          <pc:docMk/>
          <pc:sldMk cId="3271466543" sldId="1208"/>
        </pc:sldMkLst>
      </pc:sldChg>
      <pc:sldChg chg="add">
        <pc:chgData name="崇 元谷" userId="f31b311da2b6a5a8" providerId="LiveId" clId="{FA72780A-A953-48F4-85A9-0EABDB390640}" dt="2023-12-13T02:27:51.525" v="0"/>
        <pc:sldMkLst>
          <pc:docMk/>
          <pc:sldMk cId="2629263498" sldId="12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50" y="1268761"/>
            <a:ext cx="9305551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個人データを本人の同意のもと、プライバシーに配慮しつつ安全に第三者と共有するための基本方針：</a:t>
            </a:r>
            <a:endParaRPr lang="en-US" altLang="ja-JP" sz="2400" kern="0" dirty="0">
              <a:latin typeface="+mn-ea"/>
              <a:ea typeface="+mn-ea"/>
            </a:endParaRPr>
          </a:p>
          <a:p>
            <a:pPr marL="1182688" lvl="4" indent="0">
              <a:buNone/>
            </a:pPr>
            <a:endParaRPr lang="en-US" altLang="ja-JP" sz="2400" kern="0" dirty="0">
              <a:latin typeface="+mn-ea"/>
            </a:endParaRPr>
          </a:p>
          <a:p>
            <a:pPr marL="820738" lvl="3" indent="0">
              <a:buNone/>
            </a:pPr>
            <a:r>
              <a:rPr lang="en-US" altLang="ja-JP" sz="2400" kern="0" dirty="0">
                <a:highlight>
                  <a:srgbClr val="DBF3F9"/>
                </a:highlight>
                <a:latin typeface="+mn-ea"/>
              </a:rPr>
              <a:t>Data Empowerment and Protection Architecture (DEPA)</a:t>
            </a:r>
          </a:p>
          <a:p>
            <a:pPr marL="1182688" lvl="4" indent="0">
              <a:buNone/>
            </a:pPr>
            <a:endParaRPr lang="en-US" altLang="ja-JP" sz="2400" kern="0" dirty="0">
              <a:latin typeface="+mn-ea"/>
            </a:endParaRPr>
          </a:p>
          <a:p>
            <a:pPr lvl="5" indent="-342900">
              <a:buFont typeface="Arial" panose="020B0604020202020204" pitchFamily="34" charset="0"/>
              <a:buChar char="•"/>
            </a:pPr>
            <a:r>
              <a:rPr lang="en-US" altLang="ja-JP" sz="2000" kern="0" dirty="0">
                <a:latin typeface="+mn-ea"/>
              </a:rPr>
              <a:t>2020</a:t>
            </a:r>
            <a:r>
              <a:rPr lang="ja-JP" altLang="en-US" sz="2000" kern="0" dirty="0">
                <a:latin typeface="+mn-ea"/>
              </a:rPr>
              <a:t>年、政府系シンクタンク</a:t>
            </a:r>
            <a:r>
              <a:rPr lang="en-US" altLang="ja-JP" sz="2000" kern="0" dirty="0">
                <a:latin typeface="+mn-ea"/>
              </a:rPr>
              <a:t>NITI Aayog</a:t>
            </a:r>
            <a:r>
              <a:rPr lang="ja-JP" altLang="en-US" sz="2000" kern="0" dirty="0">
                <a:latin typeface="+mn-ea"/>
              </a:rPr>
              <a:t>がたたき台を公表</a:t>
            </a:r>
            <a:endParaRPr lang="en-US" altLang="ja-JP" sz="2000" kern="0" dirty="0">
              <a:latin typeface="+mn-ea"/>
            </a:endParaRPr>
          </a:p>
          <a:p>
            <a:pPr lvl="5" indent="-342900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基本的考え方</a:t>
            </a:r>
            <a:endParaRPr lang="en-US" altLang="ja-JP" sz="2000" kern="0" dirty="0">
              <a:latin typeface="+mn-ea"/>
            </a:endParaRPr>
          </a:p>
          <a:p>
            <a:pPr lvl="6" indent="-342900">
              <a:buFont typeface="Wingdings" panose="05000000000000000000" pitchFamily="2" charset="2"/>
              <a:buChar char="ü"/>
            </a:pPr>
            <a:r>
              <a:rPr lang="ja-JP" altLang="en-US" sz="1800" kern="0" dirty="0">
                <a:latin typeface="+mn-ea"/>
              </a:rPr>
              <a:t>ある組織が保有する個人データについて、①どれを、②誰に、③どのような目的で、④どの期間、共有するかの決定権は個人にある</a:t>
            </a:r>
            <a:endParaRPr lang="en-US" altLang="ja-JP" sz="1800" kern="0" dirty="0">
              <a:latin typeface="+mn-ea"/>
            </a:endParaRPr>
          </a:p>
          <a:p>
            <a:pPr lvl="5" indent="-342900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実際の対応</a:t>
            </a:r>
            <a:endParaRPr lang="en-US" altLang="ja-JP" sz="2000" kern="0" dirty="0">
              <a:latin typeface="+mn-ea"/>
            </a:endParaRPr>
          </a:p>
          <a:p>
            <a:pPr lvl="6" indent="-342900">
              <a:buFont typeface="Wingdings" panose="05000000000000000000" pitchFamily="2" charset="2"/>
              <a:buChar char="ü"/>
            </a:pPr>
            <a:r>
              <a:rPr lang="ja-JP" altLang="en-US" sz="1800" kern="0" dirty="0">
                <a:latin typeface="+mn-ea"/>
              </a:rPr>
              <a:t>あるサービス提供者がほかの組織にある個人データを使いたい場合に、それに個人が同意する必要</a:t>
            </a:r>
            <a:endParaRPr lang="en-US" altLang="ja-JP" sz="1800" kern="0" dirty="0">
              <a:latin typeface="+mn-ea"/>
            </a:endParaRPr>
          </a:p>
          <a:p>
            <a:pPr marL="1182688" lvl="4" indent="0">
              <a:buNone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7BB586E-52E9-C262-0F38-8BD4844153C3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Data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9263498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18</cp:revision>
  <dcterms:created xsi:type="dcterms:W3CDTF">2023-12-13T02:14:27Z</dcterms:created>
  <dcterms:modified xsi:type="dcterms:W3CDTF">2023-12-13T02:27:55Z</dcterms:modified>
</cp:coreProperties>
</file>