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254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645E8-A39F-43CB-8E39-790FD6E8730F}" v="1" dt="2023-12-13T02:30:16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BE7645E8-A39F-43CB-8E39-790FD6E8730F}"/>
    <pc:docChg chg="addSld delSld modSld">
      <pc:chgData name="崇 元谷" userId="f31b311da2b6a5a8" providerId="LiveId" clId="{BE7645E8-A39F-43CB-8E39-790FD6E8730F}" dt="2023-12-13T02:30:18.259" v="1" actId="47"/>
      <pc:docMkLst>
        <pc:docMk/>
      </pc:docMkLst>
      <pc:sldChg chg="del">
        <pc:chgData name="崇 元谷" userId="f31b311da2b6a5a8" providerId="LiveId" clId="{BE7645E8-A39F-43CB-8E39-790FD6E8730F}" dt="2023-12-13T02:30:18.259" v="1" actId="47"/>
        <pc:sldMkLst>
          <pc:docMk/>
          <pc:sldMk cId="3915898531" sldId="1252"/>
        </pc:sldMkLst>
      </pc:sldChg>
      <pc:sldChg chg="add">
        <pc:chgData name="崇 元谷" userId="f31b311da2b6a5a8" providerId="LiveId" clId="{BE7645E8-A39F-43CB-8E39-790FD6E8730F}" dt="2023-12-13T02:30:16.634" v="0"/>
        <pc:sldMkLst>
          <pc:docMk/>
          <pc:sldMk cId="2251254559" sldId="12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0949" y="1268761"/>
            <a:ext cx="9505950" cy="9721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kern="0" dirty="0">
                <a:latin typeface="+mn-ea"/>
                <a:ea typeface="+mn-ea"/>
              </a:rPr>
              <a:t>Account Aggregator</a:t>
            </a:r>
            <a:r>
              <a:rPr lang="ja-JP" altLang="en-US" sz="2400" kern="0" dirty="0">
                <a:latin typeface="+mn-ea"/>
                <a:ea typeface="+mn-ea"/>
              </a:rPr>
              <a:t>の活用方法</a:t>
            </a:r>
            <a:endParaRPr lang="en-US" altLang="ja-JP" sz="2400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自社以外の金融機関にある口座情報を取得</a:t>
            </a: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金融状況の把握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収入額・収入の頻度、出費など</a:t>
            </a: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与信判断、融資実行後のモニタリング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金融行動を把握</a:t>
            </a: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金融や投資のアドバイス　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全体像を把握、適切にアドバイス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ja-JP" sz="20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0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509587"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54D74D82-B425-6497-F706-72C69EFE7909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４．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India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Stack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：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Data</a:t>
            </a:r>
            <a:endParaRPr lang="ja-JP" altLang="en-US" kern="0" dirty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C0C76C3F-0732-4925-F44C-8A884575B7F2}"/>
              </a:ext>
            </a:extLst>
          </p:cNvPr>
          <p:cNvSpPr/>
          <p:nvPr/>
        </p:nvSpPr>
        <p:spPr bwMode="auto">
          <a:xfrm>
            <a:off x="2171564" y="2492896"/>
            <a:ext cx="540060" cy="396044"/>
          </a:xfrm>
          <a:prstGeom prst="downArrow">
            <a:avLst/>
          </a:prstGeom>
          <a:solidFill>
            <a:srgbClr val="F1FBFD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1254559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60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HGPｺﾞｼｯｸM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22</cp:revision>
  <dcterms:created xsi:type="dcterms:W3CDTF">2023-12-13T02:14:27Z</dcterms:created>
  <dcterms:modified xsi:type="dcterms:W3CDTF">2023-12-13T02:30:25Z</dcterms:modified>
</cp:coreProperties>
</file>