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1232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622CD3-B4F0-4BA9-B8D9-04BCF64A1AD1}" v="1" dt="2023-12-13T02:29:14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CE622CD3-B4F0-4BA9-B8D9-04BCF64A1AD1}"/>
    <pc:docChg chg="addSld delSld modSld">
      <pc:chgData name="崇 元谷" userId="f31b311da2b6a5a8" providerId="LiveId" clId="{CE622CD3-B4F0-4BA9-B8D9-04BCF64A1AD1}" dt="2023-12-13T02:29:17.122" v="1" actId="47"/>
      <pc:docMkLst>
        <pc:docMk/>
      </pc:docMkLst>
      <pc:sldChg chg="del">
        <pc:chgData name="崇 元谷" userId="f31b311da2b6a5a8" providerId="LiveId" clId="{CE622CD3-B4F0-4BA9-B8D9-04BCF64A1AD1}" dt="2023-12-13T02:29:17.122" v="1" actId="47"/>
        <pc:sldMkLst>
          <pc:docMk/>
          <pc:sldMk cId="2184015159" sldId="1210"/>
        </pc:sldMkLst>
      </pc:sldChg>
      <pc:sldChg chg="add">
        <pc:chgData name="崇 元谷" userId="f31b311da2b6a5a8" providerId="LiveId" clId="{CE622CD3-B4F0-4BA9-B8D9-04BCF64A1AD1}" dt="2023-12-13T02:29:14.334" v="0"/>
        <pc:sldMkLst>
          <pc:docMk/>
          <pc:sldMk cId="178455296" sldId="12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6CE8-7CBB-4352-A85A-0212A05410BE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4AE3-2D51-4CB8-A365-7264EB908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4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92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1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78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5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37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9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0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345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112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972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377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08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3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46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62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83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285117" y="6458493"/>
            <a:ext cx="9742761" cy="59783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 dirty="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6" name="Line 38"/>
          <p:cNvSpPr>
            <a:spLocks noChangeShapeType="1"/>
          </p:cNvSpPr>
          <p:nvPr/>
        </p:nvSpPr>
        <p:spPr bwMode="auto">
          <a:xfrm>
            <a:off x="246185" y="1052736"/>
            <a:ext cx="11699631" cy="0"/>
          </a:xfrm>
          <a:prstGeom prst="line">
            <a:avLst/>
          </a:prstGeom>
          <a:noFill/>
          <a:ln w="9525">
            <a:solidFill>
              <a:srgbClr val="0075B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2838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89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71464" y="1124745"/>
            <a:ext cx="9505950" cy="9721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kern="0" dirty="0">
                <a:latin typeface="+mn-ea"/>
                <a:ea typeface="+mn-ea"/>
              </a:rPr>
              <a:t>DEPA</a:t>
            </a:r>
            <a:r>
              <a:rPr lang="ja-JP" altLang="en-US" sz="2400" kern="0" dirty="0">
                <a:latin typeface="+mn-ea"/>
                <a:ea typeface="+mn-ea"/>
              </a:rPr>
              <a:t>は分野ごとに運用されることが想定</a:t>
            </a:r>
            <a:endParaRPr lang="en-US" altLang="ja-JP" sz="2400" kern="0" dirty="0">
              <a:latin typeface="+mn-ea"/>
              <a:ea typeface="+mn-ea"/>
            </a:endParaRPr>
          </a:p>
          <a:p>
            <a:pPr marL="987425" lvl="3" indent="0">
              <a:buNone/>
            </a:pPr>
            <a:r>
              <a:rPr lang="ja-JP" altLang="en-US" sz="2000" kern="0" dirty="0">
                <a:latin typeface="+mn-ea"/>
              </a:rPr>
              <a:t>⇔　エストニアでは、個人データの共有が単一の基盤を通じて実施</a:t>
            </a:r>
            <a:endParaRPr lang="en-US" altLang="ja-JP" sz="2000" kern="0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  <a:p>
            <a:pPr marL="509587"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3D3D877-19E4-44B6-81C0-F628FA936979}"/>
              </a:ext>
            </a:extLst>
          </p:cNvPr>
          <p:cNvSpPr txBox="1"/>
          <p:nvPr/>
        </p:nvSpPr>
        <p:spPr>
          <a:xfrm>
            <a:off x="1371650" y="2330411"/>
            <a:ext cx="394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エストニアの</a:t>
            </a:r>
            <a:r>
              <a:rPr lang="en-US" altLang="ja-JP" dirty="0"/>
              <a:t>X-Road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597D72F-BBDD-DBDB-5B52-F0C3FCE66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551" y="2302694"/>
            <a:ext cx="3122662" cy="409603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FFDBAB-E8A5-F3DB-C6C1-EDC0664E1DDC}"/>
              </a:ext>
            </a:extLst>
          </p:cNvPr>
          <p:cNvSpPr txBox="1"/>
          <p:nvPr/>
        </p:nvSpPr>
        <p:spPr>
          <a:xfrm>
            <a:off x="6020256" y="2015152"/>
            <a:ext cx="394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インドの</a:t>
            </a:r>
            <a:r>
              <a:rPr lang="en-US" altLang="ja-JP" dirty="0"/>
              <a:t>DEPA</a:t>
            </a:r>
            <a:endParaRPr lang="ja-JP" altLang="en-US" dirty="0"/>
          </a:p>
        </p:txBody>
      </p:sp>
      <p:sp>
        <p:nvSpPr>
          <p:cNvPr id="11" name="テキスト ボックス 41">
            <a:extLst>
              <a:ext uri="{FF2B5EF4-FFF2-40B4-BE49-F238E27FC236}">
                <a16:creationId xmlns:a16="http://schemas.microsoft.com/office/drawing/2014/main" id="{0B6E8A92-8EE6-4375-9933-DF5117C359CC}"/>
              </a:ext>
            </a:extLst>
          </p:cNvPr>
          <p:cNvSpPr txBox="1"/>
          <p:nvPr/>
        </p:nvSpPr>
        <p:spPr>
          <a:xfrm>
            <a:off x="9707567" y="5317345"/>
            <a:ext cx="1273810" cy="12065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（資料）</a:t>
            </a:r>
            <a:r>
              <a:rPr lang="en-US" altLang="ja-JP" sz="9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NITI Aayog, "Data Empowerment and Protection Architecture - Draft for Discussion",        August 2020</a:t>
            </a:r>
            <a:r>
              <a:rPr lang="ja-JP" altLang="en-US" sz="9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を基に日本総合研究所作成</a:t>
            </a:r>
            <a:endParaRPr lang="en-US" altLang="ja-JP" sz="90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90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90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4CC60D0-6BEF-6346-3E7F-4630FB5B8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62" y="2638188"/>
            <a:ext cx="4739640" cy="3703320"/>
          </a:xfrm>
          <a:prstGeom prst="rect">
            <a:avLst/>
          </a:prstGeom>
        </p:spPr>
      </p:pic>
      <p:sp>
        <p:nvSpPr>
          <p:cNvPr id="8" name="タイトル 2">
            <a:extLst>
              <a:ext uri="{FF2B5EF4-FFF2-40B4-BE49-F238E27FC236}">
                <a16:creationId xmlns:a16="http://schemas.microsoft.com/office/drawing/2014/main" id="{BB4CC9DE-3187-BF2C-25D8-C92657C6952E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４．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India</a:t>
            </a:r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Stack</a:t>
            </a:r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：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Data</a:t>
            </a:r>
            <a:endParaRPr lang="ja-JP" altLang="en-US" kern="0" dirty="0">
              <a:solidFill>
                <a:schemeClr val="accent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455296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65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HGPｺﾞｼｯｸE</vt:lpstr>
      <vt:lpstr>HGPｺﾞｼｯｸM</vt:lpstr>
      <vt:lpstr>ＭＳ Ｐゴシック</vt:lpstr>
      <vt:lpstr>游ゴシック</vt:lpstr>
      <vt:lpstr>Arial</vt:lpstr>
      <vt:lpstr>Times New Roman</vt:lpstr>
      <vt:lpstr>Wingdings</vt:lpstr>
      <vt:lpstr>20120112_提案書テンプレート_Ver.1.23</vt:lpstr>
      <vt:lpstr>1_20120112_提案書テンプレート_Ver.1.23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AadhaarとDPI（旧：India Stack）  </dc:title>
  <dc:creator>崇 元谷</dc:creator>
  <cp:lastModifiedBy>崇 元谷</cp:lastModifiedBy>
  <cp:revision>20</cp:revision>
  <dcterms:created xsi:type="dcterms:W3CDTF">2023-12-13T02:14:27Z</dcterms:created>
  <dcterms:modified xsi:type="dcterms:W3CDTF">2023-12-13T02:29:23Z</dcterms:modified>
</cp:coreProperties>
</file>