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0D9D9-6F9B-4D43-9876-2E122F8765B6}" v="1" dt="2023-12-13T02:29:50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2D10D9D9-6F9B-4D43-9876-2E122F8765B6}"/>
    <pc:docChg chg="addSld delSld modSld">
      <pc:chgData name="崇 元谷" userId="f31b311da2b6a5a8" providerId="LiveId" clId="{2D10D9D9-6F9B-4D43-9876-2E122F8765B6}" dt="2023-12-13T02:29:51.686" v="1" actId="47"/>
      <pc:docMkLst>
        <pc:docMk/>
      </pc:docMkLst>
      <pc:sldChg chg="del">
        <pc:chgData name="崇 元谷" userId="f31b311da2b6a5a8" providerId="LiveId" clId="{2D10D9D9-6F9B-4D43-9876-2E122F8765B6}" dt="2023-12-13T02:29:51.686" v="1" actId="47"/>
        <pc:sldMkLst>
          <pc:docMk/>
          <pc:sldMk cId="178455296" sldId="1232"/>
        </pc:sldMkLst>
      </pc:sldChg>
      <pc:sldChg chg="add">
        <pc:chgData name="崇 元谷" userId="f31b311da2b6a5a8" providerId="LiveId" clId="{2D10D9D9-6F9B-4D43-9876-2E122F8765B6}" dt="2023-12-13T02:29:50.055" v="0"/>
        <pc:sldMkLst>
          <pc:docMk/>
          <pc:sldMk cId="3915898531" sldId="12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DEPA</a:t>
            </a:r>
            <a:r>
              <a:rPr lang="ja-JP" altLang="en-US" sz="2400" kern="0" dirty="0">
                <a:latin typeface="+mn-ea"/>
                <a:ea typeface="+mn-ea"/>
              </a:rPr>
              <a:t>における同意に基づくデータ共有を金融で先行実施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kern="0" dirty="0">
                <a:latin typeface="+mn-ea"/>
              </a:rPr>
              <a:t>Consent Manager</a:t>
            </a:r>
            <a:r>
              <a:rPr lang="ja-JP" altLang="en-US" sz="2000" kern="0" dirty="0">
                <a:latin typeface="+mn-ea"/>
              </a:rPr>
              <a:t>に相当する組織として</a:t>
            </a:r>
            <a:r>
              <a:rPr lang="en-US" altLang="ja-JP" sz="2000" kern="0" dirty="0">
                <a:latin typeface="+mn-ea"/>
              </a:rPr>
              <a:t>Account Aggregator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sz="20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54D74D82-B425-6497-F706-72C69EFE7909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BCFDC965-F118-3057-E5F3-7EB28A59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2926319"/>
            <a:ext cx="85420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8531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21</cp:revision>
  <dcterms:created xsi:type="dcterms:W3CDTF">2023-12-13T02:14:27Z</dcterms:created>
  <dcterms:modified xsi:type="dcterms:W3CDTF">2023-12-13T02:29:53Z</dcterms:modified>
</cp:coreProperties>
</file>