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4"/>
  </p:notesMasterIdLst>
  <p:sldIdLst>
    <p:sldId id="1208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0F3E88-9928-49F6-AA57-81175FCAD967}" v="1" dt="2023-12-13T02:27:13.7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3" autoAdjust="0"/>
    <p:restoredTop sz="94660"/>
  </p:normalViewPr>
  <p:slideViewPr>
    <p:cSldViewPr snapToGrid="0">
      <p:cViewPr varScale="1">
        <p:scale>
          <a:sx n="68" d="100"/>
          <a:sy n="68" d="100"/>
        </p:scale>
        <p:origin x="4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崇 元谷" userId="f31b311da2b6a5a8" providerId="LiveId" clId="{510F3E88-9928-49F6-AA57-81175FCAD967}"/>
    <pc:docChg chg="addSld delSld modSld">
      <pc:chgData name="崇 元谷" userId="f31b311da2b6a5a8" providerId="LiveId" clId="{510F3E88-9928-49F6-AA57-81175FCAD967}" dt="2023-12-13T02:27:16.091" v="1" actId="47"/>
      <pc:docMkLst>
        <pc:docMk/>
      </pc:docMkLst>
      <pc:sldChg chg="add">
        <pc:chgData name="崇 元谷" userId="f31b311da2b6a5a8" providerId="LiveId" clId="{510F3E88-9928-49F6-AA57-81175FCAD967}" dt="2023-12-13T02:27:13.734" v="0"/>
        <pc:sldMkLst>
          <pc:docMk/>
          <pc:sldMk cId="3271466543" sldId="1208"/>
        </pc:sldMkLst>
      </pc:sldChg>
      <pc:sldChg chg="del">
        <pc:chgData name="崇 元谷" userId="f31b311da2b6a5a8" providerId="LiveId" clId="{510F3E88-9928-49F6-AA57-81175FCAD967}" dt="2023-12-13T02:27:16.091" v="1" actId="47"/>
        <pc:sldMkLst>
          <pc:docMk/>
          <pc:sldMk cId="365613973" sldId="121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E26CE8-7CBB-4352-A85A-0212A05410BE}" type="datetimeFigureOut">
              <a:rPr kumimoji="1" lang="ja-JP" altLang="en-US" smtClean="0"/>
              <a:t>2023/12/13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554AE3-2D51-4CB8-A365-7264EB9083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6436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/>
          <p:cNvSpPr>
            <a:spLocks noChangeArrowheads="1"/>
          </p:cNvSpPr>
          <p:nvPr/>
        </p:nvSpPr>
        <p:spPr bwMode="auto">
          <a:xfrm>
            <a:off x="246185" y="188913"/>
            <a:ext cx="9433169" cy="360362"/>
          </a:xfrm>
          <a:prstGeom prst="rect">
            <a:avLst/>
          </a:prstGeom>
          <a:solidFill>
            <a:srgbClr val="0075BF"/>
          </a:solidFill>
          <a:ln w="9525">
            <a:solidFill>
              <a:srgbClr val="0075B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ja-JP" altLang="ja-JP" sz="1200">
              <a:latin typeface="Times New Roman" pitchFamily="18" charset="0"/>
              <a:ea typeface="HGPｺﾞｼｯｸE" pitchFamily="50" charset="-128"/>
            </a:endParaRPr>
          </a:p>
        </p:txBody>
      </p:sp>
      <p:sp>
        <p:nvSpPr>
          <p:cNvPr id="6" name="Rectangle 13"/>
          <p:cNvSpPr>
            <a:spLocks noChangeArrowheads="1"/>
          </p:cNvSpPr>
          <p:nvPr/>
        </p:nvSpPr>
        <p:spPr bwMode="auto">
          <a:xfrm>
            <a:off x="246185" y="404814"/>
            <a:ext cx="9433169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ja-JP" altLang="en-US" sz="1800"/>
          </a:p>
        </p:txBody>
      </p:sp>
      <p:sp>
        <p:nvSpPr>
          <p:cNvPr id="144428" name="Rectangle 44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2130426"/>
            <a:ext cx="10363200" cy="1470025"/>
          </a:xfrm>
        </p:spPr>
        <p:txBody>
          <a:bodyPr anchor="ctr"/>
          <a:lstStyle>
            <a:lvl1pPr algn="ctr">
              <a:defRPr sz="2400"/>
            </a:lvl1pPr>
          </a:lstStyle>
          <a:p>
            <a:pPr lvl="0"/>
            <a:r>
              <a:rPr lang="ja-JP" altLang="en-US" noProof="0"/>
              <a:t>マスタ タイトルの書式設定</a:t>
            </a:r>
          </a:p>
        </p:txBody>
      </p:sp>
      <p:sp>
        <p:nvSpPr>
          <p:cNvPr id="144430" name="Rectangle 4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4052888"/>
            <a:ext cx="8534400" cy="175260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ja-JP" altLang="en-US" noProof="0"/>
              <a:t>マスタ サブタイトルの書式設定</a:t>
            </a:r>
          </a:p>
        </p:txBody>
      </p:sp>
      <p:sp>
        <p:nvSpPr>
          <p:cNvPr id="9" name="Rectangle 5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30418A-8B9D-4021-849F-0009C447DBFB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559212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3DE606-0BA6-413C-9DD7-D61E8940703E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61163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476672"/>
            <a:ext cx="11069790" cy="504056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ja-JP" altLang="en-US" dirty="0"/>
              <a:t>マスター タイトルの書式設定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09600" y="1124745"/>
            <a:ext cx="11247040" cy="1224136"/>
          </a:xfrm>
        </p:spPr>
        <p:txBody>
          <a:bodyPr/>
          <a:lstStyle>
            <a:lvl1pPr marL="285750" indent="-285750">
              <a:buFont typeface="Arial" panose="020B0604020202020204" pitchFamily="34" charset="0"/>
              <a:buChar char="•"/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2230CC-0818-46ED-BAA7-FD60BA932DD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6" name="コンテンツ プレースホルダー 2"/>
          <p:cNvSpPr>
            <a:spLocks noGrp="1"/>
          </p:cNvSpPr>
          <p:nvPr>
            <p:ph idx="11"/>
          </p:nvPr>
        </p:nvSpPr>
        <p:spPr>
          <a:xfrm>
            <a:off x="601236" y="2492897"/>
            <a:ext cx="5317514" cy="3633267"/>
          </a:xfrm>
        </p:spPr>
        <p:txBody>
          <a:bodyPr/>
          <a:lstStyle>
            <a:lvl1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1pPr>
            <a:lvl2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2pPr>
            <a:lvl3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3pPr>
            <a:lvl4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4pPr>
            <a:lvl5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コンテンツ プレースホルダー 2"/>
          <p:cNvSpPr>
            <a:spLocks noGrp="1"/>
          </p:cNvSpPr>
          <p:nvPr>
            <p:ph idx="12"/>
          </p:nvPr>
        </p:nvSpPr>
        <p:spPr>
          <a:xfrm>
            <a:off x="6539126" y="2492897"/>
            <a:ext cx="5317514" cy="3633267"/>
          </a:xfrm>
        </p:spPr>
        <p:txBody>
          <a:bodyPr/>
          <a:lstStyle>
            <a:lvl1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1pPr>
            <a:lvl2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2pPr>
            <a:lvl3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3pPr>
            <a:lvl4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4pPr>
            <a:lvl5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27178191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/>
          <p:cNvSpPr>
            <a:spLocks noChangeArrowheads="1"/>
          </p:cNvSpPr>
          <p:nvPr/>
        </p:nvSpPr>
        <p:spPr bwMode="auto">
          <a:xfrm>
            <a:off x="246185" y="404814"/>
            <a:ext cx="9433169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ja-JP" altLang="en-US" sz="1800"/>
          </a:p>
        </p:txBody>
      </p:sp>
      <p:sp>
        <p:nvSpPr>
          <p:cNvPr id="144428" name="Rectangle 44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2130426"/>
            <a:ext cx="10363200" cy="1470025"/>
          </a:xfrm>
        </p:spPr>
        <p:txBody>
          <a:bodyPr anchor="ctr"/>
          <a:lstStyle>
            <a:lvl1pPr algn="ctr">
              <a:defRPr sz="2400"/>
            </a:lvl1pPr>
          </a:lstStyle>
          <a:p>
            <a:pPr lvl="0"/>
            <a:r>
              <a:rPr lang="ja-JP" altLang="en-US" noProof="0"/>
              <a:t>マスタ タイトルの書式設定</a:t>
            </a:r>
          </a:p>
        </p:txBody>
      </p:sp>
      <p:sp>
        <p:nvSpPr>
          <p:cNvPr id="144430" name="Rectangle 4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4052888"/>
            <a:ext cx="8534400" cy="175260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ja-JP" altLang="en-US" noProof="0"/>
              <a:t>マスタ サブタイトルの書式設定</a:t>
            </a:r>
          </a:p>
        </p:txBody>
      </p:sp>
      <p:sp>
        <p:nvSpPr>
          <p:cNvPr id="9" name="Rectangle 5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30418A-8B9D-4021-849F-0009C447DBFB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9495956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ja-JP" altLang="en-US" dirty="0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46185" y="1196753"/>
            <a:ext cx="11699631" cy="720080"/>
          </a:xfrm>
        </p:spPr>
        <p:txBody>
          <a:bodyPr/>
          <a:lstStyle>
            <a:lvl1pPr marL="268288" indent="-268288">
              <a:buFont typeface="Arial" panose="020B0604020202020204" pitchFamily="34" charset="0"/>
              <a:buChar char="•"/>
              <a:defRPr sz="2000">
                <a:latin typeface="+mn-ea"/>
                <a:ea typeface="+mn-ea"/>
              </a:defRPr>
            </a:lvl1pPr>
            <a:lvl2pPr>
              <a:defRPr sz="2000">
                <a:latin typeface="+mn-ea"/>
                <a:ea typeface="+mn-ea"/>
              </a:defRPr>
            </a:lvl2pPr>
            <a:lvl3pPr>
              <a:defRPr sz="2000">
                <a:latin typeface="+mn-ea"/>
                <a:ea typeface="+mn-ea"/>
              </a:defRPr>
            </a:lvl3pPr>
            <a:lvl4pPr>
              <a:defRPr sz="2000">
                <a:latin typeface="+mn-ea"/>
                <a:ea typeface="+mn-ea"/>
              </a:defRPr>
            </a:lvl4pPr>
            <a:lvl5pPr>
              <a:defRPr sz="2000">
                <a:latin typeface="+mn-ea"/>
                <a:ea typeface="+mn-ea"/>
              </a:defRPr>
            </a:lvl5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D9DED3-E5D4-4300-8982-A23BAF96436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3837297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000"/>
            </a:lvl1pPr>
          </a:lstStyle>
          <a:p>
            <a:r>
              <a:rPr lang="ja-JP" altLang="en-US" dirty="0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246185" y="1052513"/>
            <a:ext cx="5756031" cy="5328815"/>
          </a:xfrm>
        </p:spPr>
        <p:txBody>
          <a:bodyPr/>
          <a:lstStyle>
            <a:lvl1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1pPr>
            <a:lvl2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2pPr>
            <a:lvl3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3pPr>
            <a:lvl4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4pPr>
            <a:lvl5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89785" y="1052513"/>
            <a:ext cx="5756031" cy="5328815"/>
          </a:xfrm>
        </p:spPr>
        <p:txBody>
          <a:bodyPr/>
          <a:lstStyle>
            <a:lvl1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1pPr>
            <a:lvl2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2pPr>
            <a:lvl3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3pPr>
            <a:lvl4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4pPr>
            <a:lvl5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3E3038-290B-4897-AF8D-48CBE96480D2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8464937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923191-29A6-46EE-ACCE-412E70A3EDFF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8260486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F42B5-0902-4249-A39C-55933F0CCF49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3634590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476672"/>
            <a:ext cx="11069790" cy="504056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ja-JP" altLang="en-US" dirty="0"/>
              <a:t>マスター タイトルの書式設定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09600" y="1124745"/>
            <a:ext cx="11247040" cy="1224136"/>
          </a:xfrm>
        </p:spPr>
        <p:txBody>
          <a:bodyPr/>
          <a:lstStyle>
            <a:lvl1pPr marL="285750" indent="-285750">
              <a:buFont typeface="Arial" panose="020B0604020202020204" pitchFamily="34" charset="0"/>
              <a:buChar char="•"/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2230CC-0818-46ED-BAA7-FD60BA932DD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6" name="コンテンツ プレースホルダー 2"/>
          <p:cNvSpPr>
            <a:spLocks noGrp="1"/>
          </p:cNvSpPr>
          <p:nvPr>
            <p:ph idx="11"/>
          </p:nvPr>
        </p:nvSpPr>
        <p:spPr>
          <a:xfrm>
            <a:off x="601236" y="2492897"/>
            <a:ext cx="5317514" cy="3633267"/>
          </a:xfrm>
        </p:spPr>
        <p:txBody>
          <a:bodyPr/>
          <a:lstStyle>
            <a:lvl1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1pPr>
            <a:lvl2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2pPr>
            <a:lvl3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3pPr>
            <a:lvl4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4pPr>
            <a:lvl5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コンテンツ プレースホルダー 2"/>
          <p:cNvSpPr>
            <a:spLocks noGrp="1"/>
          </p:cNvSpPr>
          <p:nvPr>
            <p:ph idx="12"/>
          </p:nvPr>
        </p:nvSpPr>
        <p:spPr>
          <a:xfrm>
            <a:off x="6539126" y="2492897"/>
            <a:ext cx="5317514" cy="3633267"/>
          </a:xfrm>
        </p:spPr>
        <p:txBody>
          <a:bodyPr/>
          <a:lstStyle>
            <a:lvl1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1pPr>
            <a:lvl2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2pPr>
            <a:lvl3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3pPr>
            <a:lvl4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4pPr>
            <a:lvl5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20411127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 b="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1pPr>
            <a:lvl2pPr>
              <a:defRPr b="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2pPr>
            <a:lvl3pPr>
              <a:defRPr b="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3pPr>
            <a:lvl4pPr>
              <a:defRPr b="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4pPr>
            <a:lvl5pPr>
              <a:defRPr b="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A17063-9FEF-4D74-B73B-374E7E70404B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1371032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3DE606-0BA6-413C-9DD7-D61E8940703E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389109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ja-JP" altLang="en-US" dirty="0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46185" y="1196753"/>
            <a:ext cx="11699631" cy="720080"/>
          </a:xfrm>
        </p:spPr>
        <p:txBody>
          <a:bodyPr/>
          <a:lstStyle>
            <a:lvl1pPr marL="268288" indent="-268288">
              <a:buFont typeface="Arial" panose="020B0604020202020204" pitchFamily="34" charset="0"/>
              <a:buChar char="•"/>
              <a:defRPr sz="2000">
                <a:latin typeface="+mn-ea"/>
                <a:ea typeface="+mn-ea"/>
              </a:defRPr>
            </a:lvl1pPr>
            <a:lvl2pPr>
              <a:defRPr sz="2000">
                <a:latin typeface="+mn-ea"/>
                <a:ea typeface="+mn-ea"/>
              </a:defRPr>
            </a:lvl2pPr>
            <a:lvl3pPr>
              <a:defRPr sz="2000">
                <a:latin typeface="+mn-ea"/>
                <a:ea typeface="+mn-ea"/>
              </a:defRPr>
            </a:lvl3pPr>
            <a:lvl4pPr>
              <a:defRPr sz="2000">
                <a:latin typeface="+mn-ea"/>
                <a:ea typeface="+mn-ea"/>
              </a:defRPr>
            </a:lvl4pPr>
            <a:lvl5pPr>
              <a:defRPr sz="2000">
                <a:latin typeface="+mn-ea"/>
                <a:ea typeface="+mn-ea"/>
              </a:defRPr>
            </a:lvl5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D9DED3-E5D4-4300-8982-A23BAF96436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24797238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63247" y="4406901"/>
            <a:ext cx="10363200" cy="1362075"/>
          </a:xfrm>
        </p:spPr>
        <p:txBody>
          <a:bodyPr/>
          <a:lstStyle>
            <a:lvl1pPr algn="l">
              <a:defRPr sz="3600" b="1" cap="all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63247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7A73A5-FCB3-4933-886C-305318EE83DA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3037725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3DE606-0BA6-413C-9DD7-D61E8940703E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48707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476672"/>
            <a:ext cx="11069790" cy="504056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ja-JP" altLang="en-US" dirty="0"/>
              <a:t>マスター タイトルの書式設定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09600" y="1124745"/>
            <a:ext cx="11247040" cy="1224136"/>
          </a:xfrm>
        </p:spPr>
        <p:txBody>
          <a:bodyPr/>
          <a:lstStyle>
            <a:lvl1pPr marL="285750" indent="-285750">
              <a:buFont typeface="Arial" panose="020B0604020202020204" pitchFamily="34" charset="0"/>
              <a:buChar char="•"/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2230CC-0818-46ED-BAA7-FD60BA932DD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6" name="コンテンツ プレースホルダー 2"/>
          <p:cNvSpPr>
            <a:spLocks noGrp="1"/>
          </p:cNvSpPr>
          <p:nvPr>
            <p:ph idx="11"/>
          </p:nvPr>
        </p:nvSpPr>
        <p:spPr>
          <a:xfrm>
            <a:off x="601236" y="2492897"/>
            <a:ext cx="5317514" cy="3633267"/>
          </a:xfrm>
        </p:spPr>
        <p:txBody>
          <a:bodyPr/>
          <a:lstStyle>
            <a:lvl1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1pPr>
            <a:lvl2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2pPr>
            <a:lvl3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3pPr>
            <a:lvl4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4pPr>
            <a:lvl5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コンテンツ プレースホルダー 2"/>
          <p:cNvSpPr>
            <a:spLocks noGrp="1"/>
          </p:cNvSpPr>
          <p:nvPr>
            <p:ph idx="12"/>
          </p:nvPr>
        </p:nvSpPr>
        <p:spPr>
          <a:xfrm>
            <a:off x="6539126" y="2492897"/>
            <a:ext cx="5317514" cy="3633267"/>
          </a:xfrm>
        </p:spPr>
        <p:txBody>
          <a:bodyPr/>
          <a:lstStyle>
            <a:lvl1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1pPr>
            <a:lvl2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2pPr>
            <a:lvl3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3pPr>
            <a:lvl4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4pPr>
            <a:lvl5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540807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000"/>
            </a:lvl1pPr>
          </a:lstStyle>
          <a:p>
            <a:r>
              <a:rPr lang="ja-JP" altLang="en-US" dirty="0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246185" y="1052513"/>
            <a:ext cx="5756031" cy="5328815"/>
          </a:xfrm>
        </p:spPr>
        <p:txBody>
          <a:bodyPr/>
          <a:lstStyle>
            <a:lvl1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1pPr>
            <a:lvl2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2pPr>
            <a:lvl3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3pPr>
            <a:lvl4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4pPr>
            <a:lvl5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89785" y="1052513"/>
            <a:ext cx="5756031" cy="5328815"/>
          </a:xfrm>
        </p:spPr>
        <p:txBody>
          <a:bodyPr/>
          <a:lstStyle>
            <a:lvl1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1pPr>
            <a:lvl2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2pPr>
            <a:lvl3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3pPr>
            <a:lvl4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4pPr>
            <a:lvl5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3E3038-290B-4897-AF8D-48CBE96480D2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77719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923191-29A6-46EE-ACCE-412E70A3EDFF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285312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F42B5-0902-4249-A39C-55933F0CCF49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884641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476672"/>
            <a:ext cx="11069790" cy="504056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ja-JP" altLang="en-US" dirty="0"/>
              <a:t>マスター タイトルの書式設定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09600" y="1124745"/>
            <a:ext cx="11247040" cy="1224136"/>
          </a:xfrm>
        </p:spPr>
        <p:txBody>
          <a:bodyPr/>
          <a:lstStyle>
            <a:lvl1pPr marL="285750" indent="-285750">
              <a:buFont typeface="Arial" panose="020B0604020202020204" pitchFamily="34" charset="0"/>
              <a:buChar char="•"/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2230CC-0818-46ED-BAA7-FD60BA932DD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6" name="コンテンツ プレースホルダー 2"/>
          <p:cNvSpPr>
            <a:spLocks noGrp="1"/>
          </p:cNvSpPr>
          <p:nvPr>
            <p:ph idx="11"/>
          </p:nvPr>
        </p:nvSpPr>
        <p:spPr>
          <a:xfrm>
            <a:off x="601236" y="2492897"/>
            <a:ext cx="5317514" cy="3633267"/>
          </a:xfrm>
        </p:spPr>
        <p:txBody>
          <a:bodyPr/>
          <a:lstStyle>
            <a:lvl1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1pPr>
            <a:lvl2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2pPr>
            <a:lvl3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3pPr>
            <a:lvl4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4pPr>
            <a:lvl5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コンテンツ プレースホルダー 2"/>
          <p:cNvSpPr>
            <a:spLocks noGrp="1"/>
          </p:cNvSpPr>
          <p:nvPr>
            <p:ph idx="12"/>
          </p:nvPr>
        </p:nvSpPr>
        <p:spPr>
          <a:xfrm>
            <a:off x="6539126" y="2492897"/>
            <a:ext cx="5317514" cy="3633267"/>
          </a:xfrm>
        </p:spPr>
        <p:txBody>
          <a:bodyPr/>
          <a:lstStyle>
            <a:lvl1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1pPr>
            <a:lvl2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2pPr>
            <a:lvl3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3pPr>
            <a:lvl4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4pPr>
            <a:lvl5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516238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 b="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1pPr>
            <a:lvl2pPr>
              <a:defRPr b="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2pPr>
            <a:lvl3pPr>
              <a:defRPr b="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3pPr>
            <a:lvl4pPr>
              <a:defRPr b="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4pPr>
            <a:lvl5pPr>
              <a:defRPr b="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A17063-9FEF-4D74-B73B-374E7E70404B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730097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3DE606-0BA6-413C-9DD7-D61E8940703E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640211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63247" y="4406901"/>
            <a:ext cx="10363200" cy="1362075"/>
          </a:xfrm>
        </p:spPr>
        <p:txBody>
          <a:bodyPr/>
          <a:lstStyle>
            <a:lvl1pPr algn="l">
              <a:defRPr sz="3600" b="1" cap="all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63247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7A73A5-FCB3-4933-886C-305318EE83DA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448326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46185" y="582266"/>
            <a:ext cx="11699631" cy="398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/>
              <a:t>マスタ タイトルの書式設定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46185" y="1196753"/>
            <a:ext cx="11699631" cy="5007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/>
              <a:t>マスタ テキストの書式設定</a:t>
            </a:r>
          </a:p>
        </p:txBody>
      </p:sp>
      <p:sp>
        <p:nvSpPr>
          <p:cNvPr id="14336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136663" y="6524625"/>
            <a:ext cx="1918677" cy="2873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fld id="{A3026878-0FEE-46C1-AFD3-05546A570BE1}" type="slidenum">
              <a:rPr lang="en-US" altLang="ja-JP" smtClean="0"/>
              <a:pPr>
                <a:defRPr/>
              </a:pPr>
              <a:t>‹#›</a:t>
            </a:fld>
            <a:endParaRPr lang="en-US" altLang="ja-JP" dirty="0"/>
          </a:p>
        </p:txBody>
      </p:sp>
      <p:sp>
        <p:nvSpPr>
          <p:cNvPr id="1029" name="Rectangle 10"/>
          <p:cNvSpPr>
            <a:spLocks noChangeArrowheads="1"/>
          </p:cNvSpPr>
          <p:nvPr/>
        </p:nvSpPr>
        <p:spPr bwMode="auto">
          <a:xfrm>
            <a:off x="2285117" y="6458493"/>
            <a:ext cx="9742761" cy="59783"/>
          </a:xfrm>
          <a:prstGeom prst="rect">
            <a:avLst/>
          </a:prstGeom>
          <a:solidFill>
            <a:srgbClr val="0075BF"/>
          </a:solidFill>
          <a:ln w="9525">
            <a:solidFill>
              <a:srgbClr val="0075B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ja-JP" altLang="en-US" sz="1800" dirty="0"/>
          </a:p>
        </p:txBody>
      </p:sp>
      <p:sp>
        <p:nvSpPr>
          <p:cNvPr id="1033" name="Rectangle 17"/>
          <p:cNvSpPr>
            <a:spLocks noChangeArrowheads="1"/>
          </p:cNvSpPr>
          <p:nvPr/>
        </p:nvSpPr>
        <p:spPr bwMode="auto">
          <a:xfrm>
            <a:off x="246185" y="188913"/>
            <a:ext cx="9433169" cy="360362"/>
          </a:xfrm>
          <a:prstGeom prst="rect">
            <a:avLst/>
          </a:prstGeom>
          <a:solidFill>
            <a:srgbClr val="0075BF"/>
          </a:solidFill>
          <a:ln w="9525">
            <a:solidFill>
              <a:srgbClr val="0075B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ja-JP" altLang="ja-JP" sz="1200" dirty="0">
              <a:latin typeface="Times New Roman" pitchFamily="18" charset="0"/>
              <a:ea typeface="HGPｺﾞｼｯｸE" pitchFamily="50" charset="-128"/>
            </a:endParaRPr>
          </a:p>
        </p:txBody>
      </p:sp>
      <p:sp>
        <p:nvSpPr>
          <p:cNvPr id="1034" name="Rectangle 18"/>
          <p:cNvSpPr>
            <a:spLocks noChangeArrowheads="1"/>
          </p:cNvSpPr>
          <p:nvPr/>
        </p:nvSpPr>
        <p:spPr bwMode="auto">
          <a:xfrm>
            <a:off x="246185" y="404814"/>
            <a:ext cx="9433169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ja-JP" altLang="en-US" sz="1800" dirty="0"/>
          </a:p>
        </p:txBody>
      </p:sp>
      <p:sp>
        <p:nvSpPr>
          <p:cNvPr id="1036" name="Line 38"/>
          <p:cNvSpPr>
            <a:spLocks noChangeShapeType="1"/>
          </p:cNvSpPr>
          <p:nvPr/>
        </p:nvSpPr>
        <p:spPr bwMode="auto">
          <a:xfrm>
            <a:off x="246185" y="1052736"/>
            <a:ext cx="11699631" cy="0"/>
          </a:xfrm>
          <a:prstGeom prst="line">
            <a:avLst/>
          </a:prstGeom>
          <a:noFill/>
          <a:ln w="9525">
            <a:solidFill>
              <a:srgbClr val="0075BF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ja-JP" altLang="en-US" sz="1800"/>
          </a:p>
        </p:txBody>
      </p:sp>
    </p:spTree>
    <p:extLst>
      <p:ext uri="{BB962C8B-B14F-4D97-AF65-F5344CB8AC3E}">
        <p14:creationId xmlns:p14="http://schemas.microsoft.com/office/powerpoint/2010/main" val="3728389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Arial" charset="0"/>
          <a:ea typeface="HGPｺﾞｼｯｸE" pitchFamily="5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Arial" charset="0"/>
          <a:ea typeface="HGPｺﾞｼｯｸE" pitchFamily="5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Arial" charset="0"/>
          <a:ea typeface="HGPｺﾞｼｯｸE" pitchFamily="5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Arial" charset="0"/>
          <a:ea typeface="HGPｺﾞｼｯｸE" pitchFamily="50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Arial" charset="0"/>
          <a:ea typeface="HGPｺﾞｼｯｸE" pitchFamily="50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Arial" charset="0"/>
          <a:ea typeface="HGPｺﾞｼｯｸE" pitchFamily="50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Arial" charset="0"/>
          <a:ea typeface="HGPｺﾞｼｯｸE" pitchFamily="50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Arial" charset="0"/>
          <a:ea typeface="HGPｺﾞｼｯｸE" pitchFamily="5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kumimoji="1" sz="1600">
          <a:solidFill>
            <a:schemeClr val="tx1"/>
          </a:solidFill>
          <a:latin typeface="HGPｺﾞｼｯｸM" panose="020B0600000000000000" pitchFamily="50" charset="-128"/>
          <a:ea typeface="HGPｺﾞｼｯｸM" panose="020B0600000000000000" pitchFamily="50" charset="-128"/>
          <a:cs typeface="+mn-cs"/>
        </a:defRPr>
      </a:lvl1pPr>
      <a:lvl2pPr marL="446088" indent="-176213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Times New Roman" pitchFamily="18" charset="0"/>
          <a:ea typeface="+mn-ea"/>
        </a:defRPr>
      </a:lvl2pPr>
      <a:lvl3pPr marL="808038" indent="-182563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har char="•"/>
        <a:defRPr kumimoji="1" sz="1600">
          <a:solidFill>
            <a:schemeClr val="tx1"/>
          </a:solidFill>
          <a:latin typeface="Times New Roman" pitchFamily="18" charset="0"/>
          <a:ea typeface="+mn-ea"/>
        </a:defRPr>
      </a:lvl3pPr>
      <a:lvl4pPr marL="1163638" indent="-176213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Font typeface="Arial" charset="0"/>
        <a:buChar char="»"/>
        <a:defRPr kumimoji="1" sz="1600">
          <a:solidFill>
            <a:schemeClr val="tx1"/>
          </a:solidFill>
          <a:latin typeface="Times New Roman" pitchFamily="18" charset="0"/>
          <a:ea typeface="+mn-ea"/>
        </a:defRPr>
      </a:lvl4pPr>
      <a:lvl5pPr marL="1525588" indent="-182563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Font typeface="Wingdings" pitchFamily="2" charset="2"/>
        <a:buChar char="w"/>
        <a:defRPr kumimoji="1" sz="1600">
          <a:solidFill>
            <a:schemeClr val="tx1"/>
          </a:solidFill>
          <a:latin typeface="Times New Roman" pitchFamily="18" charset="0"/>
          <a:ea typeface="+mn-ea"/>
        </a:defRPr>
      </a:lvl5pPr>
      <a:lvl6pPr marL="1982788" indent="-182563" algn="l" rtl="0" fontAlgn="base">
        <a:lnSpc>
          <a:spcPct val="110000"/>
        </a:lnSpc>
        <a:spcBef>
          <a:spcPct val="0"/>
        </a:spcBef>
        <a:spcAft>
          <a:spcPct val="0"/>
        </a:spcAft>
        <a:buFont typeface="Wingdings" pitchFamily="2" charset="2"/>
        <a:buChar char="w"/>
        <a:defRPr kumimoji="1" sz="1600">
          <a:solidFill>
            <a:schemeClr val="tx1"/>
          </a:solidFill>
          <a:latin typeface="Times New Roman" pitchFamily="18" charset="0"/>
          <a:ea typeface="+mn-ea"/>
        </a:defRPr>
      </a:lvl6pPr>
      <a:lvl7pPr marL="2439988" indent="-182563" algn="l" rtl="0" fontAlgn="base">
        <a:lnSpc>
          <a:spcPct val="110000"/>
        </a:lnSpc>
        <a:spcBef>
          <a:spcPct val="0"/>
        </a:spcBef>
        <a:spcAft>
          <a:spcPct val="0"/>
        </a:spcAft>
        <a:buFont typeface="Wingdings" pitchFamily="2" charset="2"/>
        <a:buChar char="w"/>
        <a:defRPr kumimoji="1" sz="1600">
          <a:solidFill>
            <a:schemeClr val="tx1"/>
          </a:solidFill>
          <a:latin typeface="Times New Roman" pitchFamily="18" charset="0"/>
          <a:ea typeface="+mn-ea"/>
        </a:defRPr>
      </a:lvl7pPr>
      <a:lvl8pPr marL="2897188" indent="-182563" algn="l" rtl="0" fontAlgn="base">
        <a:lnSpc>
          <a:spcPct val="110000"/>
        </a:lnSpc>
        <a:spcBef>
          <a:spcPct val="0"/>
        </a:spcBef>
        <a:spcAft>
          <a:spcPct val="0"/>
        </a:spcAft>
        <a:buFont typeface="Wingdings" pitchFamily="2" charset="2"/>
        <a:buChar char="w"/>
        <a:defRPr kumimoji="1" sz="1600">
          <a:solidFill>
            <a:schemeClr val="tx1"/>
          </a:solidFill>
          <a:latin typeface="Times New Roman" pitchFamily="18" charset="0"/>
          <a:ea typeface="+mn-ea"/>
        </a:defRPr>
      </a:lvl8pPr>
      <a:lvl9pPr marL="3354388" indent="-182563" algn="l" rtl="0" fontAlgn="base">
        <a:lnSpc>
          <a:spcPct val="110000"/>
        </a:lnSpc>
        <a:spcBef>
          <a:spcPct val="0"/>
        </a:spcBef>
        <a:spcAft>
          <a:spcPct val="0"/>
        </a:spcAft>
        <a:buFont typeface="Wingdings" pitchFamily="2" charset="2"/>
        <a:buChar char="w"/>
        <a:defRPr kumimoji="1" sz="1600">
          <a:solidFill>
            <a:schemeClr val="tx1"/>
          </a:solidFill>
          <a:latin typeface="Times New Roman" pitchFamily="18" charset="0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46185" y="582266"/>
            <a:ext cx="11699631" cy="398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/>
              <a:t>マスタ タイトルの書式設定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46185" y="1196753"/>
            <a:ext cx="11699631" cy="5007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/>
              <a:t>マスタ テキストの書式設定</a:t>
            </a:r>
          </a:p>
        </p:txBody>
      </p:sp>
      <p:sp>
        <p:nvSpPr>
          <p:cNvPr id="14336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136663" y="6524625"/>
            <a:ext cx="1918677" cy="2873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fld id="{A3026878-0FEE-46C1-AFD3-05546A570BE1}" type="slidenum">
              <a:rPr lang="en-US" altLang="ja-JP" smtClean="0"/>
              <a:pPr>
                <a:defRPr/>
              </a:pPr>
              <a:t>‹#›</a:t>
            </a:fld>
            <a:endParaRPr lang="en-US" altLang="ja-JP" dirty="0"/>
          </a:p>
        </p:txBody>
      </p:sp>
      <p:sp>
        <p:nvSpPr>
          <p:cNvPr id="1034" name="Rectangle 18"/>
          <p:cNvSpPr>
            <a:spLocks noChangeArrowheads="1"/>
          </p:cNvSpPr>
          <p:nvPr/>
        </p:nvSpPr>
        <p:spPr bwMode="auto">
          <a:xfrm>
            <a:off x="246185" y="404814"/>
            <a:ext cx="9433169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ja-JP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088944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Arial" charset="0"/>
          <a:ea typeface="HGPｺﾞｼｯｸE" pitchFamily="5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Arial" charset="0"/>
          <a:ea typeface="HGPｺﾞｼｯｸE" pitchFamily="5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Arial" charset="0"/>
          <a:ea typeface="HGPｺﾞｼｯｸE" pitchFamily="5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Arial" charset="0"/>
          <a:ea typeface="HGPｺﾞｼｯｸE" pitchFamily="50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Arial" charset="0"/>
          <a:ea typeface="HGPｺﾞｼｯｸE" pitchFamily="50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Arial" charset="0"/>
          <a:ea typeface="HGPｺﾞｼｯｸE" pitchFamily="50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Arial" charset="0"/>
          <a:ea typeface="HGPｺﾞｼｯｸE" pitchFamily="50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Arial" charset="0"/>
          <a:ea typeface="HGPｺﾞｼｯｸE" pitchFamily="5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kumimoji="1" sz="1600">
          <a:solidFill>
            <a:schemeClr val="tx1"/>
          </a:solidFill>
          <a:latin typeface="HGPｺﾞｼｯｸM" panose="020B0600000000000000" pitchFamily="50" charset="-128"/>
          <a:ea typeface="HGPｺﾞｼｯｸM" panose="020B0600000000000000" pitchFamily="50" charset="-128"/>
          <a:cs typeface="+mn-cs"/>
        </a:defRPr>
      </a:lvl1pPr>
      <a:lvl2pPr marL="446088" indent="-176213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Times New Roman" pitchFamily="18" charset="0"/>
          <a:ea typeface="+mn-ea"/>
        </a:defRPr>
      </a:lvl2pPr>
      <a:lvl3pPr marL="808038" indent="-182563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har char="•"/>
        <a:defRPr kumimoji="1" sz="1600">
          <a:solidFill>
            <a:schemeClr val="tx1"/>
          </a:solidFill>
          <a:latin typeface="Times New Roman" pitchFamily="18" charset="0"/>
          <a:ea typeface="+mn-ea"/>
        </a:defRPr>
      </a:lvl3pPr>
      <a:lvl4pPr marL="1163638" indent="-176213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Font typeface="Arial" charset="0"/>
        <a:buChar char="»"/>
        <a:defRPr kumimoji="1" sz="1600">
          <a:solidFill>
            <a:schemeClr val="tx1"/>
          </a:solidFill>
          <a:latin typeface="Times New Roman" pitchFamily="18" charset="0"/>
          <a:ea typeface="+mn-ea"/>
        </a:defRPr>
      </a:lvl4pPr>
      <a:lvl5pPr marL="1525588" indent="-182563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Font typeface="Wingdings" pitchFamily="2" charset="2"/>
        <a:buChar char="w"/>
        <a:defRPr kumimoji="1" sz="1600">
          <a:solidFill>
            <a:schemeClr val="tx1"/>
          </a:solidFill>
          <a:latin typeface="Times New Roman" pitchFamily="18" charset="0"/>
          <a:ea typeface="+mn-ea"/>
        </a:defRPr>
      </a:lvl5pPr>
      <a:lvl6pPr marL="1982788" indent="-182563" algn="l" rtl="0" fontAlgn="base">
        <a:lnSpc>
          <a:spcPct val="110000"/>
        </a:lnSpc>
        <a:spcBef>
          <a:spcPct val="0"/>
        </a:spcBef>
        <a:spcAft>
          <a:spcPct val="0"/>
        </a:spcAft>
        <a:buFont typeface="Wingdings" pitchFamily="2" charset="2"/>
        <a:buChar char="w"/>
        <a:defRPr kumimoji="1" sz="1600">
          <a:solidFill>
            <a:schemeClr val="tx1"/>
          </a:solidFill>
          <a:latin typeface="Times New Roman" pitchFamily="18" charset="0"/>
          <a:ea typeface="+mn-ea"/>
        </a:defRPr>
      </a:lvl6pPr>
      <a:lvl7pPr marL="2439988" indent="-182563" algn="l" rtl="0" fontAlgn="base">
        <a:lnSpc>
          <a:spcPct val="110000"/>
        </a:lnSpc>
        <a:spcBef>
          <a:spcPct val="0"/>
        </a:spcBef>
        <a:spcAft>
          <a:spcPct val="0"/>
        </a:spcAft>
        <a:buFont typeface="Wingdings" pitchFamily="2" charset="2"/>
        <a:buChar char="w"/>
        <a:defRPr kumimoji="1" sz="1600">
          <a:solidFill>
            <a:schemeClr val="tx1"/>
          </a:solidFill>
          <a:latin typeface="Times New Roman" pitchFamily="18" charset="0"/>
          <a:ea typeface="+mn-ea"/>
        </a:defRPr>
      </a:lvl7pPr>
      <a:lvl8pPr marL="2897188" indent="-182563" algn="l" rtl="0" fontAlgn="base">
        <a:lnSpc>
          <a:spcPct val="110000"/>
        </a:lnSpc>
        <a:spcBef>
          <a:spcPct val="0"/>
        </a:spcBef>
        <a:spcAft>
          <a:spcPct val="0"/>
        </a:spcAft>
        <a:buFont typeface="Wingdings" pitchFamily="2" charset="2"/>
        <a:buChar char="w"/>
        <a:defRPr kumimoji="1" sz="1600">
          <a:solidFill>
            <a:schemeClr val="tx1"/>
          </a:solidFill>
          <a:latin typeface="Times New Roman" pitchFamily="18" charset="0"/>
          <a:ea typeface="+mn-ea"/>
        </a:defRPr>
      </a:lvl8pPr>
      <a:lvl9pPr marL="3354388" indent="-182563" algn="l" rtl="0" fontAlgn="base">
        <a:lnSpc>
          <a:spcPct val="110000"/>
        </a:lnSpc>
        <a:spcBef>
          <a:spcPct val="0"/>
        </a:spcBef>
        <a:spcAft>
          <a:spcPct val="0"/>
        </a:spcAft>
        <a:buFont typeface="Wingdings" pitchFamily="2" charset="2"/>
        <a:buChar char="w"/>
        <a:defRPr kumimoji="1" sz="1600">
          <a:solidFill>
            <a:schemeClr val="tx1"/>
          </a:solidFill>
          <a:latin typeface="Times New Roman" pitchFamily="18" charset="0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3DE606-0BA6-413C-9DD7-D61E8940703E}" type="slidenum">
              <a:rPr lang="en-US" altLang="ja-JP" smtClean="0"/>
              <a:pPr>
                <a:defRPr/>
              </a:pPr>
              <a:t>1</a:t>
            </a:fld>
            <a:endParaRPr lang="en-US" altLang="ja-JP" dirty="0"/>
          </a:p>
        </p:txBody>
      </p:sp>
      <p:sp>
        <p:nvSpPr>
          <p:cNvPr id="5" name="コンテンツ プレースホルダー 2"/>
          <p:cNvSpPr txBox="1">
            <a:spLocks/>
          </p:cNvSpPr>
          <p:nvPr/>
        </p:nvSpPr>
        <p:spPr>
          <a:xfrm>
            <a:off x="1298517" y="1124745"/>
            <a:ext cx="9505950" cy="1158351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GPｺﾞｼｯｸM" panose="020B0600000000000000" pitchFamily="50" charset="-128"/>
                <a:ea typeface="HGPｺﾞｼｯｸM" panose="020B0600000000000000" pitchFamily="50" charset="-128"/>
                <a:cs typeface="+mn-cs"/>
              </a:defRPr>
            </a:lvl1pPr>
            <a:lvl2pPr marL="446088" indent="-176213" algn="l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har char="–"/>
              <a:defRPr kumimoji="1" sz="1600">
                <a:solidFill>
                  <a:schemeClr val="tx1"/>
                </a:solidFill>
                <a:latin typeface="Times New Roman" pitchFamily="18" charset="0"/>
                <a:ea typeface="+mn-ea"/>
              </a:defRPr>
            </a:lvl2pPr>
            <a:lvl3pPr marL="808038" indent="-182563" algn="l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har char="•"/>
              <a:defRPr kumimoji="1" sz="1600">
                <a:solidFill>
                  <a:schemeClr val="tx1"/>
                </a:solidFill>
                <a:latin typeface="Times New Roman" pitchFamily="18" charset="0"/>
                <a:ea typeface="+mn-ea"/>
              </a:defRPr>
            </a:lvl3pPr>
            <a:lvl4pPr marL="1163638" indent="-176213" algn="l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»"/>
              <a:defRPr kumimoji="1" sz="1600">
                <a:solidFill>
                  <a:schemeClr val="tx1"/>
                </a:solidFill>
                <a:latin typeface="Times New Roman" pitchFamily="18" charset="0"/>
                <a:ea typeface="+mn-ea"/>
              </a:defRPr>
            </a:lvl4pPr>
            <a:lvl5pPr marL="1525588" indent="-182563" algn="l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w"/>
              <a:defRPr kumimoji="1" sz="1600">
                <a:solidFill>
                  <a:schemeClr val="tx1"/>
                </a:solidFill>
                <a:latin typeface="Times New Roman" pitchFamily="18" charset="0"/>
                <a:ea typeface="+mn-ea"/>
              </a:defRPr>
            </a:lvl5pPr>
            <a:lvl6pPr marL="1982788" indent="-182563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w"/>
              <a:defRPr kumimoji="1" sz="1600">
                <a:solidFill>
                  <a:schemeClr val="tx1"/>
                </a:solidFill>
                <a:latin typeface="Times New Roman" pitchFamily="18" charset="0"/>
                <a:ea typeface="+mn-ea"/>
              </a:defRPr>
            </a:lvl6pPr>
            <a:lvl7pPr marL="2439988" indent="-182563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w"/>
              <a:defRPr kumimoji="1" sz="1600">
                <a:solidFill>
                  <a:schemeClr val="tx1"/>
                </a:solidFill>
                <a:latin typeface="Times New Roman" pitchFamily="18" charset="0"/>
                <a:ea typeface="+mn-ea"/>
              </a:defRPr>
            </a:lvl7pPr>
            <a:lvl8pPr marL="2897188" indent="-182563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w"/>
              <a:defRPr kumimoji="1" sz="1600">
                <a:solidFill>
                  <a:schemeClr val="tx1"/>
                </a:solidFill>
                <a:latin typeface="Times New Roman" pitchFamily="18" charset="0"/>
                <a:ea typeface="+mn-ea"/>
              </a:defRPr>
            </a:lvl8pPr>
            <a:lvl9pPr marL="3354388" indent="-182563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w"/>
              <a:defRPr kumimoji="1" sz="1600">
                <a:solidFill>
                  <a:schemeClr val="tx1"/>
                </a:solidFill>
                <a:latin typeface="Times New Roman" pitchFamily="18" charset="0"/>
                <a:ea typeface="+mn-ea"/>
              </a:defRPr>
            </a:lvl9pPr>
          </a:lstStyle>
          <a:p>
            <a:pPr>
              <a:buFont typeface="Wingdings" panose="05000000000000000000" pitchFamily="2" charset="2"/>
              <a:buChar char="n"/>
            </a:pPr>
            <a:r>
              <a:rPr lang="en-US" altLang="ja-JP" sz="2400" kern="0" dirty="0" err="1">
                <a:latin typeface="+mn-ea"/>
                <a:ea typeface="+mn-ea"/>
              </a:rPr>
              <a:t>DigiLocker</a:t>
            </a:r>
            <a:r>
              <a:rPr lang="ja-JP" altLang="en-US" sz="2400" kern="0" dirty="0">
                <a:latin typeface="+mn-ea"/>
                <a:ea typeface="+mn-ea"/>
              </a:rPr>
              <a:t>発行書類トップ１０</a:t>
            </a:r>
            <a:endParaRPr lang="en-US" altLang="ja-JP" sz="2400" kern="0" dirty="0">
              <a:latin typeface="+mn-ea"/>
              <a:ea typeface="+mn-ea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altLang="ja-JP" sz="2000" kern="0" dirty="0">
              <a:latin typeface="+mn-ea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ja-JP" altLang="en-US" sz="2000" kern="0" dirty="0">
                <a:latin typeface="+mn-ea"/>
              </a:rPr>
              <a:t>書類を取り寄せてスマホのアプリ内にそのまま保管、または別の組織に提供</a:t>
            </a:r>
            <a:endParaRPr lang="en-US" altLang="ja-JP" sz="2000" kern="0" dirty="0">
              <a:latin typeface="+mn-ea"/>
            </a:endParaRPr>
          </a:p>
          <a:p>
            <a:pPr>
              <a:buFont typeface="Wingdings" panose="05000000000000000000" pitchFamily="2" charset="2"/>
              <a:buChar char="n"/>
            </a:pPr>
            <a:endParaRPr lang="en-US" altLang="ja-JP" sz="2400" kern="0" dirty="0">
              <a:latin typeface="+mn-ea"/>
              <a:ea typeface="+mn-ea"/>
            </a:endParaRPr>
          </a:p>
          <a:p>
            <a:pPr marL="509587">
              <a:buFont typeface="Wingdings" panose="05000000000000000000" pitchFamily="2" charset="2"/>
              <a:buChar char="n"/>
            </a:pPr>
            <a:endParaRPr lang="en-US" altLang="ja-JP" sz="2400" kern="0" dirty="0">
              <a:latin typeface="+mn-ea"/>
              <a:ea typeface="+mn-ea"/>
            </a:endParaRPr>
          </a:p>
          <a:p>
            <a:pPr>
              <a:buFont typeface="Wingdings" panose="05000000000000000000" pitchFamily="2" charset="2"/>
              <a:buChar char="n"/>
            </a:pPr>
            <a:endParaRPr lang="en-US" altLang="ja-JP" sz="2400" kern="0" dirty="0">
              <a:latin typeface="+mn-ea"/>
              <a:ea typeface="+mn-ea"/>
            </a:endParaRPr>
          </a:p>
          <a:p>
            <a:pPr>
              <a:buFont typeface="Wingdings" panose="05000000000000000000" pitchFamily="2" charset="2"/>
              <a:buChar char="n"/>
            </a:pPr>
            <a:endParaRPr lang="en-US" altLang="ja-JP" sz="2400" kern="0" dirty="0">
              <a:latin typeface="+mn-ea"/>
              <a:ea typeface="+mn-ea"/>
            </a:endParaRP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C520DB5C-25C5-89BB-9557-3A6C4179E707}"/>
              </a:ext>
            </a:extLst>
          </p:cNvPr>
          <p:cNvSpPr/>
          <p:nvPr/>
        </p:nvSpPr>
        <p:spPr bwMode="auto">
          <a:xfrm>
            <a:off x="1283269" y="2682289"/>
            <a:ext cx="2196244" cy="1080121"/>
          </a:xfrm>
          <a:prstGeom prst="roundRect">
            <a:avLst/>
          </a:prstGeom>
          <a:solidFill>
            <a:srgbClr val="DBF3F9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ja-JP" altLang="en-US" sz="2000" dirty="0"/>
              <a:t>Ａａｄｈａａｒカード</a:t>
            </a:r>
            <a:endParaRPr lang="en-US" altLang="ja-JP" sz="2000" dirty="0"/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1600" dirty="0"/>
              <a:t>(</a:t>
            </a:r>
            <a:r>
              <a:rPr lang="ja-JP" altLang="en-US" sz="1600" dirty="0"/>
              <a:t>中央政府）</a:t>
            </a: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44E8FD6E-6A19-EBA3-9A17-2D643623670E}"/>
              </a:ext>
            </a:extLst>
          </p:cNvPr>
          <p:cNvSpPr/>
          <p:nvPr/>
        </p:nvSpPr>
        <p:spPr bwMode="auto">
          <a:xfrm>
            <a:off x="3698356" y="2682289"/>
            <a:ext cx="2196244" cy="1080121"/>
          </a:xfrm>
          <a:prstGeom prst="roundRect">
            <a:avLst/>
          </a:prstGeom>
          <a:solidFill>
            <a:srgbClr val="DBF3F9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ja-JP" altLang="en-US" sz="2000" dirty="0"/>
              <a:t>コロナワクチン</a:t>
            </a:r>
            <a:endParaRPr lang="en-US" altLang="ja-JP" sz="2000" dirty="0"/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ja-JP" altLang="en-US" sz="2000" dirty="0"/>
              <a:t>接種証明書</a:t>
            </a:r>
            <a:endParaRPr lang="en-US" altLang="ja-JP" sz="2000" dirty="0"/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ja-JP" altLang="en-US" sz="1600" dirty="0"/>
              <a:t>（中央政府）</a:t>
            </a: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EA751AA9-9AEE-FA9C-1427-1D0A99C908D0}"/>
              </a:ext>
            </a:extLst>
          </p:cNvPr>
          <p:cNvSpPr/>
          <p:nvPr/>
        </p:nvSpPr>
        <p:spPr bwMode="auto">
          <a:xfrm>
            <a:off x="1283269" y="3923440"/>
            <a:ext cx="2196244" cy="1080121"/>
          </a:xfrm>
          <a:prstGeom prst="roundRect">
            <a:avLst/>
          </a:prstGeom>
          <a:solidFill>
            <a:srgbClr val="DBF3F9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ja-JP" altLang="en-US" sz="2000" dirty="0"/>
              <a:t>運転免許証</a:t>
            </a:r>
            <a:endParaRPr lang="en-US" altLang="ja-JP" sz="2000" dirty="0"/>
          </a:p>
          <a:p>
            <a:pPr algn="ctr"/>
            <a:r>
              <a:rPr lang="ja-JP" altLang="en-US" sz="1600" dirty="0"/>
              <a:t>（州政府）</a:t>
            </a:r>
            <a:endParaRPr lang="ja-JP" altLang="en-US" sz="2000" dirty="0"/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F310F306-011E-AB12-72D0-94A63E32F399}"/>
              </a:ext>
            </a:extLst>
          </p:cNvPr>
          <p:cNvSpPr/>
          <p:nvPr/>
        </p:nvSpPr>
        <p:spPr bwMode="auto">
          <a:xfrm>
            <a:off x="3698356" y="3923440"/>
            <a:ext cx="2196244" cy="1080121"/>
          </a:xfrm>
          <a:prstGeom prst="roundRect">
            <a:avLst/>
          </a:prstGeom>
          <a:solidFill>
            <a:srgbClr val="DBF3F9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ja-JP" altLang="en-US" sz="2000" dirty="0"/>
              <a:t>車両登録証</a:t>
            </a:r>
            <a:endParaRPr lang="en-US" altLang="ja-JP" sz="2000" dirty="0"/>
          </a:p>
          <a:p>
            <a:pPr algn="ctr"/>
            <a:r>
              <a:rPr lang="ja-JP" altLang="en-US" sz="1600" dirty="0"/>
              <a:t>（州政府）</a:t>
            </a:r>
            <a:endParaRPr lang="ja-JP" altLang="en-US" sz="2000" dirty="0"/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9BB69A68-851F-B905-577E-80228DEAA6A3}"/>
              </a:ext>
            </a:extLst>
          </p:cNvPr>
          <p:cNvSpPr/>
          <p:nvPr/>
        </p:nvSpPr>
        <p:spPr bwMode="auto">
          <a:xfrm>
            <a:off x="6096000" y="2682289"/>
            <a:ext cx="2196244" cy="1080121"/>
          </a:xfrm>
          <a:prstGeom prst="roundRect">
            <a:avLst/>
          </a:prstGeom>
          <a:solidFill>
            <a:srgbClr val="DBF3F9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000" dirty="0"/>
              <a:t>12</a:t>
            </a:r>
            <a:r>
              <a:rPr lang="ja-JP" altLang="en-US" sz="2000" dirty="0"/>
              <a:t>年生の</a:t>
            </a:r>
            <a:endParaRPr lang="en-US" altLang="ja-JP" sz="2000" dirty="0"/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ja-JP" altLang="en-US" sz="2000" dirty="0"/>
              <a:t>成績表</a:t>
            </a:r>
            <a:endParaRPr lang="en-US" altLang="ja-JP" sz="2000" dirty="0"/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ja-JP" altLang="en-US" sz="1600" dirty="0"/>
              <a:t>（州政府）</a:t>
            </a:r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0492C310-F035-326B-7540-A7649DBEF684}"/>
              </a:ext>
            </a:extLst>
          </p:cNvPr>
          <p:cNvSpPr/>
          <p:nvPr/>
        </p:nvSpPr>
        <p:spPr bwMode="auto">
          <a:xfrm>
            <a:off x="8537985" y="3923440"/>
            <a:ext cx="2196244" cy="1080121"/>
          </a:xfrm>
          <a:prstGeom prst="roundRect">
            <a:avLst/>
          </a:prstGeom>
          <a:solidFill>
            <a:srgbClr val="DBF3F9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ja-JP" altLang="en-US" sz="2000" dirty="0"/>
              <a:t>カースト証明書</a:t>
            </a:r>
            <a:endParaRPr lang="en-US" altLang="ja-JP" sz="2000" dirty="0"/>
          </a:p>
          <a:p>
            <a:pPr algn="ctr"/>
            <a:r>
              <a:rPr lang="ja-JP" altLang="en-US" sz="1600" dirty="0"/>
              <a:t>（州政府）</a:t>
            </a:r>
            <a:endParaRPr lang="ja-JP" altLang="en-US" sz="2000" dirty="0"/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F0682706-3D16-FE3A-7AF1-9B4F6E48CB1A}"/>
              </a:ext>
            </a:extLst>
          </p:cNvPr>
          <p:cNvSpPr/>
          <p:nvPr/>
        </p:nvSpPr>
        <p:spPr bwMode="auto">
          <a:xfrm>
            <a:off x="1283269" y="5217809"/>
            <a:ext cx="2196244" cy="1080121"/>
          </a:xfrm>
          <a:prstGeom prst="roundRect">
            <a:avLst/>
          </a:prstGeom>
          <a:solidFill>
            <a:srgbClr val="DBF3F9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ja-JP" altLang="en-US" sz="2000" dirty="0"/>
              <a:t>所得証明書</a:t>
            </a:r>
            <a:endParaRPr lang="en-US" altLang="ja-JP" sz="2000" dirty="0"/>
          </a:p>
          <a:p>
            <a:pPr algn="ctr"/>
            <a:r>
              <a:rPr lang="ja-JP" altLang="en-US" sz="1600" dirty="0"/>
              <a:t>（州政府）</a:t>
            </a:r>
            <a:endParaRPr lang="ja-JP" altLang="en-US" sz="2000" dirty="0"/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C2DA8502-AA1B-3E23-8358-35AE584026C7}"/>
              </a:ext>
            </a:extLst>
          </p:cNvPr>
          <p:cNvSpPr/>
          <p:nvPr/>
        </p:nvSpPr>
        <p:spPr bwMode="auto">
          <a:xfrm>
            <a:off x="6096000" y="3923440"/>
            <a:ext cx="2196244" cy="1080121"/>
          </a:xfrm>
          <a:prstGeom prst="roundRect">
            <a:avLst/>
          </a:prstGeom>
          <a:solidFill>
            <a:srgbClr val="DBF3F9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ja-JP" altLang="en-US" sz="2000" dirty="0"/>
              <a:t>配給カード</a:t>
            </a:r>
            <a:endParaRPr lang="en-US" altLang="ja-JP" sz="2000" dirty="0"/>
          </a:p>
          <a:p>
            <a:pPr algn="ctr"/>
            <a:r>
              <a:rPr lang="ja-JP" altLang="en-US" sz="1600" dirty="0"/>
              <a:t>（州政府）</a:t>
            </a:r>
            <a:endParaRPr lang="ja-JP" altLang="en-US" sz="2000" dirty="0"/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D4F5380D-365F-8443-1E3C-7DD2E7B588D5}"/>
              </a:ext>
            </a:extLst>
          </p:cNvPr>
          <p:cNvSpPr/>
          <p:nvPr/>
        </p:nvSpPr>
        <p:spPr bwMode="auto">
          <a:xfrm>
            <a:off x="8537985" y="2682289"/>
            <a:ext cx="2196244" cy="1080121"/>
          </a:xfrm>
          <a:prstGeom prst="roundRect">
            <a:avLst/>
          </a:prstGeom>
          <a:solidFill>
            <a:srgbClr val="DBF3F9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000" dirty="0"/>
              <a:t>10</a:t>
            </a:r>
            <a:r>
              <a:rPr lang="ja-JP" altLang="en-US" sz="2000" dirty="0"/>
              <a:t>年生の</a:t>
            </a:r>
            <a:endParaRPr lang="en-US" altLang="ja-JP" sz="2000" dirty="0"/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ja-JP" altLang="en-US" sz="2000" dirty="0"/>
              <a:t>成績表</a:t>
            </a:r>
            <a:endParaRPr lang="en-US" altLang="ja-JP" sz="2000" dirty="0"/>
          </a:p>
          <a:p>
            <a:pPr algn="ctr"/>
            <a:r>
              <a:rPr lang="ja-JP" altLang="en-US" sz="1600" dirty="0"/>
              <a:t>（州政府）</a:t>
            </a:r>
            <a:endParaRPr lang="ja-JP" altLang="en-US" sz="2000" dirty="0"/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5D9B4B42-A035-FEF2-63CA-44E0D3171C74}"/>
              </a:ext>
            </a:extLst>
          </p:cNvPr>
          <p:cNvSpPr/>
          <p:nvPr/>
        </p:nvSpPr>
        <p:spPr bwMode="auto">
          <a:xfrm>
            <a:off x="3698356" y="5217809"/>
            <a:ext cx="2196244" cy="1080121"/>
          </a:xfrm>
          <a:prstGeom prst="roundRect">
            <a:avLst/>
          </a:prstGeom>
          <a:solidFill>
            <a:srgbClr val="DBF3F9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ja-JP" altLang="en-US" sz="2000" dirty="0"/>
              <a:t>居住者証明書</a:t>
            </a:r>
            <a:endParaRPr lang="en-US" altLang="ja-JP" sz="2000" dirty="0"/>
          </a:p>
          <a:p>
            <a:pPr algn="ctr"/>
            <a:r>
              <a:rPr lang="ja-JP" altLang="en-US" sz="1600" dirty="0"/>
              <a:t>（州政府）</a:t>
            </a:r>
            <a:endParaRPr lang="ja-JP" altLang="en-US" sz="2000" dirty="0"/>
          </a:p>
        </p:txBody>
      </p:sp>
      <p:pic>
        <p:nvPicPr>
          <p:cNvPr id="19" name="図 18">
            <a:extLst>
              <a:ext uri="{FF2B5EF4-FFF2-40B4-BE49-F238E27FC236}">
                <a16:creationId xmlns:a16="http://schemas.microsoft.com/office/drawing/2014/main" id="{94FCCD6B-5687-C4ED-48F9-DC73979E7B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6092" y="5322739"/>
            <a:ext cx="3596952" cy="993734"/>
          </a:xfrm>
          <a:prstGeom prst="rect">
            <a:avLst/>
          </a:prstGeom>
        </p:spPr>
      </p:pic>
      <p:sp>
        <p:nvSpPr>
          <p:cNvPr id="3" name="タイトル 2">
            <a:extLst>
              <a:ext uri="{FF2B5EF4-FFF2-40B4-BE49-F238E27FC236}">
                <a16:creationId xmlns:a16="http://schemas.microsoft.com/office/drawing/2014/main" id="{6D7D969A-1562-35C2-7CCA-721A27E10BBD}"/>
              </a:ext>
            </a:extLst>
          </p:cNvPr>
          <p:cNvSpPr txBox="1">
            <a:spLocks/>
          </p:cNvSpPr>
          <p:nvPr/>
        </p:nvSpPr>
        <p:spPr bwMode="auto">
          <a:xfrm>
            <a:off x="1356048" y="583408"/>
            <a:ext cx="8988425" cy="541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2"/>
                </a:solidFill>
                <a:latin typeface="Arial" charset="0"/>
                <a:ea typeface="HGPｺﾞｼｯｸE" pitchFamily="50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2"/>
                </a:solidFill>
                <a:latin typeface="Arial" charset="0"/>
                <a:ea typeface="HGPｺﾞｼｯｸE" pitchFamily="50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2"/>
                </a:solidFill>
                <a:latin typeface="Arial" charset="0"/>
                <a:ea typeface="HGPｺﾞｼｯｸE" pitchFamily="50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2"/>
                </a:solidFill>
                <a:latin typeface="Arial" charset="0"/>
                <a:ea typeface="HGPｺﾞｼｯｸE" pitchFamily="50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2"/>
                </a:solidFill>
                <a:latin typeface="Arial" charset="0"/>
                <a:ea typeface="HGPｺﾞｼｯｸE" pitchFamily="50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2"/>
                </a:solidFill>
                <a:latin typeface="Arial" charset="0"/>
                <a:ea typeface="HGPｺﾞｼｯｸE" pitchFamily="50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2"/>
                </a:solidFill>
                <a:latin typeface="Arial" charset="0"/>
                <a:ea typeface="HGPｺﾞｼｯｸE" pitchFamily="50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2"/>
                </a:solidFill>
                <a:latin typeface="Arial" charset="0"/>
                <a:ea typeface="HGPｺﾞｼｯｸE" pitchFamily="50" charset="-128"/>
              </a:defRPr>
            </a:lvl9pPr>
          </a:lstStyle>
          <a:p>
            <a:r>
              <a:rPr lang="ja-JP" altLang="en-US" kern="0" dirty="0">
                <a:solidFill>
                  <a:schemeClr val="accent1"/>
                </a:solidFill>
                <a:latin typeface="+mj-ea"/>
              </a:rPr>
              <a:t>４．</a:t>
            </a:r>
            <a:r>
              <a:rPr lang="en-US" altLang="ja-JP" kern="0" dirty="0">
                <a:solidFill>
                  <a:schemeClr val="accent1"/>
                </a:solidFill>
                <a:latin typeface="+mj-ea"/>
              </a:rPr>
              <a:t>India</a:t>
            </a:r>
            <a:r>
              <a:rPr lang="ja-JP" altLang="en-US" kern="0" dirty="0">
                <a:solidFill>
                  <a:schemeClr val="accent1"/>
                </a:solidFill>
                <a:latin typeface="+mj-ea"/>
              </a:rPr>
              <a:t> </a:t>
            </a:r>
            <a:r>
              <a:rPr lang="en-US" altLang="ja-JP" kern="0" dirty="0">
                <a:solidFill>
                  <a:schemeClr val="accent1"/>
                </a:solidFill>
                <a:latin typeface="+mj-ea"/>
              </a:rPr>
              <a:t>Stack</a:t>
            </a:r>
            <a:r>
              <a:rPr lang="ja-JP" altLang="en-US" kern="0" dirty="0">
                <a:solidFill>
                  <a:schemeClr val="accent1"/>
                </a:solidFill>
                <a:latin typeface="+mj-ea"/>
              </a:rPr>
              <a:t>：</a:t>
            </a:r>
            <a:r>
              <a:rPr lang="en-US" altLang="ja-JP" kern="0" dirty="0">
                <a:solidFill>
                  <a:schemeClr val="accent1"/>
                </a:solidFill>
                <a:latin typeface="+mj-ea"/>
              </a:rPr>
              <a:t>Data</a:t>
            </a:r>
            <a:endParaRPr lang="ja-JP" altLang="en-US" kern="0" dirty="0">
              <a:solidFill>
                <a:schemeClr val="accent1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271466543"/>
      </p:ext>
    </p:extLst>
  </p:cSld>
  <p:clrMapOvr>
    <a:masterClrMapping/>
  </p:clrMapOvr>
</p:sld>
</file>

<file path=ppt/theme/theme1.xml><?xml version="1.0" encoding="utf-8"?>
<a:theme xmlns:a="http://schemas.openxmlformats.org/drawingml/2006/main" name="20120112_提案書テンプレート_Ver.1.23">
  <a:themeElements>
    <a:clrScheme name="ユーザー定義 1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20120112_提案書テンプレート_Ver.1.23">
      <a:majorFont>
        <a:latin typeface="Arial"/>
        <a:ea typeface="HGPｺﾞｼｯｸE"/>
        <a:cs typeface=""/>
      </a:majorFont>
      <a:minorFont>
        <a:latin typeface="Arial"/>
        <a:ea typeface="HGPｺﾞｼｯｸ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FFF99"/>
        </a:soli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285750" marR="0" indent="-28575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anose="05000000000000000000" pitchFamily="2" charset="2"/>
          <a:buChar char="l"/>
          <a:tabLst/>
          <a:defRPr kumimoji="1" dirty="0" smtClean="0"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GPｺﾞｼｯｸM" pitchFamily="50" charset="-128"/>
          </a:defRPr>
        </a:defPPr>
      </a:lstStyle>
    </a:lnDef>
  </a:objectDefaults>
  <a:extraClrSchemeLst>
    <a:extraClrScheme>
      <a:clrScheme name="20120112_提案書テンプレート_Ver.1.2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6699FF"/>
        </a:accent1>
        <a:accent2>
          <a:srgbClr val="FF3300"/>
        </a:accent2>
        <a:accent3>
          <a:srgbClr val="FFFFFF"/>
        </a:accent3>
        <a:accent4>
          <a:srgbClr val="000000"/>
        </a:accent4>
        <a:accent5>
          <a:srgbClr val="B8CAFF"/>
        </a:accent5>
        <a:accent6>
          <a:srgbClr val="E72D00"/>
        </a:accent6>
        <a:hlink>
          <a:srgbClr val="00CC66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120112_提案書テンプレート_Ver.1.23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DDDDDD"/>
        </a:accent1>
        <a:accent2>
          <a:srgbClr val="FFFF99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E7E78A"/>
        </a:accent6>
        <a:hlink>
          <a:srgbClr val="00CC66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20120112_提案書テンプレート_Ver.1.23">
  <a:themeElements>
    <a:clrScheme name="ユーザー定義 1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20120112_提案書テンプレート_Ver.1.23">
      <a:majorFont>
        <a:latin typeface="Arial"/>
        <a:ea typeface="HGPｺﾞｼｯｸE"/>
        <a:cs typeface=""/>
      </a:majorFont>
      <a:minorFont>
        <a:latin typeface="Arial"/>
        <a:ea typeface="HGPｺﾞｼｯｸ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FFF99"/>
        </a:soli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285750" marR="0" indent="-28575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anose="05000000000000000000" pitchFamily="2" charset="2"/>
          <a:buChar char="l"/>
          <a:tabLst/>
          <a:defRPr kumimoji="1" dirty="0" smtClean="0"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GPｺﾞｼｯｸM" pitchFamily="50" charset="-128"/>
          </a:defRPr>
        </a:defPPr>
      </a:lstStyle>
    </a:lnDef>
  </a:objectDefaults>
  <a:extraClrSchemeLst>
    <a:extraClrScheme>
      <a:clrScheme name="20120112_提案書テンプレート_Ver.1.2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6699FF"/>
        </a:accent1>
        <a:accent2>
          <a:srgbClr val="FF3300"/>
        </a:accent2>
        <a:accent3>
          <a:srgbClr val="FFFFFF"/>
        </a:accent3>
        <a:accent4>
          <a:srgbClr val="000000"/>
        </a:accent4>
        <a:accent5>
          <a:srgbClr val="B8CAFF"/>
        </a:accent5>
        <a:accent6>
          <a:srgbClr val="E72D00"/>
        </a:accent6>
        <a:hlink>
          <a:srgbClr val="00CC66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120112_提案書テンプレート_Ver.1.23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DDDDDD"/>
        </a:accent1>
        <a:accent2>
          <a:srgbClr val="FFFF99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E7E78A"/>
        </a:accent6>
        <a:hlink>
          <a:srgbClr val="00CC66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95</Words>
  <Application>Microsoft Office PowerPoint</Application>
  <PresentationFormat>ワイド画面</PresentationFormat>
  <Paragraphs>30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1</vt:i4>
      </vt:variant>
    </vt:vector>
  </HeadingPairs>
  <TitlesOfParts>
    <vt:vector size="9" baseType="lpstr">
      <vt:lpstr>HGPｺﾞｼｯｸE</vt:lpstr>
      <vt:lpstr>HGPｺﾞｼｯｸM</vt:lpstr>
      <vt:lpstr>游ゴシック</vt:lpstr>
      <vt:lpstr>Arial</vt:lpstr>
      <vt:lpstr>Times New Roman</vt:lpstr>
      <vt:lpstr>Wingdings</vt:lpstr>
      <vt:lpstr>20120112_提案書テンプレート_Ver.1.23</vt:lpstr>
      <vt:lpstr>1_20120112_提案書テンプレート_Ver.1.23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AadhaarとDPI（旧：India Stack）  </dc:title>
  <dc:creator>崇 元谷</dc:creator>
  <cp:lastModifiedBy>崇 元谷</cp:lastModifiedBy>
  <cp:revision>17</cp:revision>
  <dcterms:created xsi:type="dcterms:W3CDTF">2023-12-13T02:14:27Z</dcterms:created>
  <dcterms:modified xsi:type="dcterms:W3CDTF">2023-12-13T02:27:17Z</dcterms:modified>
</cp:coreProperties>
</file>