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4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C23CC-1DC7-4907-996B-5E0C401576A0}" v="1" dt="2023-12-13T02:25:19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8F1C23CC-1DC7-4907-996B-5E0C401576A0}"/>
    <pc:docChg chg="addSld delSld modSld">
      <pc:chgData name="崇 元谷" userId="f31b311da2b6a5a8" providerId="LiveId" clId="{8F1C23CC-1DC7-4907-996B-5E0C401576A0}" dt="2023-12-13T02:25:20.986" v="1" actId="47"/>
      <pc:docMkLst>
        <pc:docMk/>
      </pc:docMkLst>
      <pc:sldChg chg="del">
        <pc:chgData name="崇 元谷" userId="f31b311da2b6a5a8" providerId="LiveId" clId="{8F1C23CC-1DC7-4907-996B-5E0C401576A0}" dt="2023-12-13T02:25:20.986" v="1" actId="47"/>
        <pc:sldMkLst>
          <pc:docMk/>
          <pc:sldMk cId="793270227" sldId="1247"/>
        </pc:sldMkLst>
      </pc:sldChg>
      <pc:sldChg chg="add">
        <pc:chgData name="崇 元谷" userId="f31b311da2b6a5a8" providerId="LiveId" clId="{8F1C23CC-1DC7-4907-996B-5E0C401576A0}" dt="2023-12-13T02:25:19.476" v="0"/>
        <pc:sldMkLst>
          <pc:docMk/>
          <pc:sldMk cId="1260242018" sldId="12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レイヤーその３：</a:t>
            </a:r>
            <a:r>
              <a:rPr lang="en-US" altLang="ja-JP" sz="2400" kern="0" dirty="0">
                <a:latin typeface="+mn-ea"/>
                <a:ea typeface="+mn-ea"/>
              </a:rPr>
              <a:t>Data</a:t>
            </a: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FC27279-EDDE-D7B8-A1C6-98A2D73D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47" y="2240867"/>
            <a:ext cx="9440882" cy="3097102"/>
          </a:xfrm>
          <a:prstGeom prst="rect">
            <a:avLst/>
          </a:prstGeom>
        </p:spPr>
      </p:pic>
      <p:sp>
        <p:nvSpPr>
          <p:cNvPr id="6" name="タイトル 2">
            <a:extLst>
              <a:ext uri="{FF2B5EF4-FFF2-40B4-BE49-F238E27FC236}">
                <a16:creationId xmlns:a16="http://schemas.microsoft.com/office/drawing/2014/main" id="{FD57586B-BFD8-2E46-51F8-BC70C074B591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３．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0242018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13</cp:revision>
  <dcterms:created xsi:type="dcterms:W3CDTF">2023-12-13T02:14:27Z</dcterms:created>
  <dcterms:modified xsi:type="dcterms:W3CDTF">2023-12-13T02:25:22Z</dcterms:modified>
</cp:coreProperties>
</file>