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10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AA685D-B979-4860-BDB5-A52C1D0DBB02}" v="1" dt="2023-12-13T02:22:23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E1AA685D-B979-4860-BDB5-A52C1D0DBB02}"/>
    <pc:docChg chg="addSld delSld modSld">
      <pc:chgData name="崇 元谷" userId="f31b311da2b6a5a8" providerId="LiveId" clId="{E1AA685D-B979-4860-BDB5-A52C1D0DBB02}" dt="2023-12-13T02:22:25.170" v="1" actId="47"/>
      <pc:docMkLst>
        <pc:docMk/>
      </pc:docMkLst>
      <pc:sldChg chg="add">
        <pc:chgData name="崇 元谷" userId="f31b311da2b6a5a8" providerId="LiveId" clId="{E1AA685D-B979-4860-BDB5-A52C1D0DBB02}" dt="2023-12-13T02:22:23.465" v="0"/>
        <pc:sldMkLst>
          <pc:docMk/>
          <pc:sldMk cId="1852287801" sldId="1100"/>
        </pc:sldMkLst>
      </pc:sldChg>
      <pc:sldChg chg="del">
        <pc:chgData name="崇 元谷" userId="f31b311da2b6a5a8" providerId="LiveId" clId="{E1AA685D-B979-4860-BDB5-A52C1D0DBB02}" dt="2023-12-13T02:22:25.170" v="1" actId="47"/>
        <pc:sldMkLst>
          <pc:docMk/>
          <pc:sldMk cId="2105749264" sldId="12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356047" y="1268761"/>
            <a:ext cx="9492480" cy="9721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sz="2400" kern="0" dirty="0">
                <a:latin typeface="+mn-ea"/>
                <a:ea typeface="+mn-ea"/>
              </a:rPr>
              <a:t>基本コンセプト</a:t>
            </a: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中央政府は</a:t>
            </a:r>
            <a:r>
              <a:rPr lang="en-US" altLang="ja-JP" sz="2000" kern="0" dirty="0">
                <a:latin typeface="+mn-ea"/>
              </a:rPr>
              <a:t>Aadhaar</a:t>
            </a:r>
            <a:r>
              <a:rPr lang="ja-JP" altLang="en-US" sz="2000" kern="0" dirty="0">
                <a:latin typeface="+mn-ea"/>
              </a:rPr>
              <a:t>をベースに個人認証や電子署名などの諸機能を開発、</a:t>
            </a:r>
            <a:r>
              <a:rPr lang="en-US" altLang="ja-JP" sz="2000" kern="0" dirty="0">
                <a:latin typeface="+mn-ea"/>
              </a:rPr>
              <a:t>API</a:t>
            </a:r>
            <a:r>
              <a:rPr lang="ja-JP" altLang="en-US" sz="2000" kern="0" dirty="0">
                <a:latin typeface="+mn-ea"/>
              </a:rPr>
              <a:t>を公開。</a:t>
            </a: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しかし、ただ用意しただけでは使ってもらえない可能性。</a:t>
            </a: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そこで、使ってもらいやすいように</a:t>
            </a:r>
            <a:r>
              <a:rPr lang="en-US" altLang="ja-JP" sz="2000" kern="0" dirty="0">
                <a:latin typeface="+mn-ea"/>
              </a:rPr>
              <a:t>India</a:t>
            </a:r>
            <a:r>
              <a:rPr lang="ja-JP" altLang="en-US" sz="2000" kern="0" dirty="0">
                <a:latin typeface="+mn-ea"/>
              </a:rPr>
              <a:t> </a:t>
            </a:r>
            <a:r>
              <a:rPr lang="en-US" altLang="ja-JP" sz="2000" kern="0" dirty="0">
                <a:latin typeface="+mn-ea"/>
              </a:rPr>
              <a:t>Stack</a:t>
            </a:r>
            <a:r>
              <a:rPr lang="ja-JP" altLang="en-US" sz="2000" kern="0" dirty="0">
                <a:latin typeface="+mn-ea"/>
              </a:rPr>
              <a:t>というバーチャルな仕組みを考案。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目的別に分類、紹介。</a:t>
            </a:r>
            <a:endParaRPr lang="en-US" altLang="ja-JP" sz="2000" kern="0" dirty="0">
              <a:latin typeface="+mn-ea"/>
            </a:endParaRPr>
          </a:p>
          <a:p>
            <a:pPr marL="625475" lvl="2" indent="0">
              <a:buNone/>
            </a:pPr>
            <a:r>
              <a:rPr lang="ja-JP" altLang="en-US" sz="2000" kern="0" dirty="0">
                <a:latin typeface="+mn-ea"/>
              </a:rPr>
              <a:t>↓</a:t>
            </a: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ユーザー（官民）は個人にかかわるデジタル・サービスを開発したい場合、</a:t>
            </a:r>
            <a:r>
              <a:rPr lang="en-US" altLang="ja-JP" sz="2000" kern="0" dirty="0">
                <a:latin typeface="+mn-ea"/>
              </a:rPr>
              <a:t>India</a:t>
            </a:r>
            <a:r>
              <a:rPr lang="ja-JP" altLang="en-US" sz="2000" kern="0" dirty="0">
                <a:latin typeface="+mn-ea"/>
              </a:rPr>
              <a:t> </a:t>
            </a:r>
            <a:r>
              <a:rPr lang="en-US" altLang="ja-JP" sz="2000" kern="0" dirty="0">
                <a:latin typeface="+mn-ea"/>
              </a:rPr>
              <a:t>Stack</a:t>
            </a:r>
            <a:r>
              <a:rPr lang="ja-JP" altLang="en-US" sz="2000" kern="0" dirty="0">
                <a:latin typeface="+mn-ea"/>
              </a:rPr>
              <a:t>の諸機能から利用可能なものを検討。</a:t>
            </a: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開発したいサービスの中身に応じて</a:t>
            </a:r>
            <a:r>
              <a:rPr lang="en-US" altLang="ja-JP" sz="2000" kern="0" dirty="0">
                <a:latin typeface="+mn-ea"/>
              </a:rPr>
              <a:t>API</a:t>
            </a:r>
            <a:r>
              <a:rPr lang="ja-JP" altLang="en-US" sz="2000" kern="0" dirty="0">
                <a:latin typeface="+mn-ea"/>
              </a:rPr>
              <a:t>を自由に選択・組み合わせ可能。</a:t>
            </a: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000" kern="0" dirty="0">
              <a:latin typeface="+mn-ea"/>
            </a:endParaRPr>
          </a:p>
          <a:p>
            <a:pPr marL="0" indent="0"/>
            <a:endParaRPr lang="en-US" altLang="ja-JP" sz="2000" kern="0" dirty="0">
              <a:latin typeface="+mn-ea"/>
            </a:endParaRPr>
          </a:p>
          <a:p>
            <a:pPr marL="987425" lvl="3" indent="0">
              <a:buNone/>
            </a:pPr>
            <a:endParaRPr lang="en-US" altLang="ja-JP" sz="24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509587"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C43217E-1CC7-44EF-8FD3-E7CFD780381A}"/>
              </a:ext>
            </a:extLst>
          </p:cNvPr>
          <p:cNvSpPr/>
          <p:nvPr/>
        </p:nvSpPr>
        <p:spPr bwMode="auto">
          <a:xfrm>
            <a:off x="1739516" y="5313489"/>
            <a:ext cx="8604956" cy="865373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/>
              <a:t>要するに、諸機能を積極的に使ってもらえるように、ユーザー・フレンドリーな仕組みを</a:t>
            </a:r>
            <a:r>
              <a:rPr lang="en-US" altLang="ja-JP" sz="2400" dirty="0"/>
              <a:t>India</a:t>
            </a:r>
            <a:r>
              <a:rPr lang="ja-JP" altLang="en-US" sz="2400" dirty="0"/>
              <a:t> </a:t>
            </a:r>
            <a:r>
              <a:rPr lang="en-US" altLang="ja-JP" sz="2400" dirty="0"/>
              <a:t>Stack</a:t>
            </a:r>
            <a:r>
              <a:rPr lang="ja-JP" altLang="en-US" sz="2400" dirty="0"/>
              <a:t>として用意。</a:t>
            </a:r>
          </a:p>
        </p:txBody>
      </p:sp>
      <p:sp>
        <p:nvSpPr>
          <p:cNvPr id="4" name="タイトル 2">
            <a:extLst>
              <a:ext uri="{FF2B5EF4-FFF2-40B4-BE49-F238E27FC236}">
                <a16:creationId xmlns:a16="http://schemas.microsoft.com/office/drawing/2014/main" id="{7C201D3D-0C84-D2A2-B92B-8CFA7875F97E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３．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India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Stack</a:t>
            </a:r>
            <a:endParaRPr lang="ja-JP" altLang="en-US" kern="0" dirty="0">
              <a:solidFill>
                <a:schemeClr val="accent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2287801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135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HGPｺﾞｼｯｸM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7</cp:revision>
  <dcterms:created xsi:type="dcterms:W3CDTF">2023-12-13T02:14:27Z</dcterms:created>
  <dcterms:modified xsi:type="dcterms:W3CDTF">2023-12-13T02:22:27Z</dcterms:modified>
</cp:coreProperties>
</file>