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1253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A67E7-9BBD-44B7-8E39-E42F678A33E4}" v="1" dt="2023-12-13T02:30:48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6CE8-7CBB-4352-A85A-0212A05410BE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4AE3-2D51-4CB8-A365-7264EB908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43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92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1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1781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95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37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649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604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345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112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710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972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377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7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08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7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3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46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62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9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2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83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285117" y="6458493"/>
            <a:ext cx="9742761" cy="59783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 dirty="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6" name="Line 38"/>
          <p:cNvSpPr>
            <a:spLocks noChangeShapeType="1"/>
          </p:cNvSpPr>
          <p:nvPr/>
        </p:nvSpPr>
        <p:spPr bwMode="auto">
          <a:xfrm>
            <a:off x="246185" y="1052736"/>
            <a:ext cx="11699631" cy="0"/>
          </a:xfrm>
          <a:prstGeom prst="line">
            <a:avLst/>
          </a:prstGeom>
          <a:noFill/>
          <a:ln w="9525">
            <a:solidFill>
              <a:srgbClr val="0075B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2838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89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290949" y="1124745"/>
            <a:ext cx="9505950" cy="111612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kern="0" dirty="0">
                <a:latin typeface="+mn-ea"/>
                <a:ea typeface="+mn-ea"/>
              </a:rPr>
              <a:t>2015</a:t>
            </a:r>
            <a:r>
              <a:rPr lang="ja-JP" altLang="en-US" sz="2400" kern="0" dirty="0">
                <a:latin typeface="+mn-ea"/>
                <a:ea typeface="+mn-ea"/>
              </a:rPr>
              <a:t>年、「オープン</a:t>
            </a:r>
            <a:r>
              <a:rPr lang="en-US" altLang="ja-JP" sz="2400" kern="0" dirty="0">
                <a:latin typeface="+mn-ea"/>
                <a:ea typeface="+mn-ea"/>
              </a:rPr>
              <a:t>API</a:t>
            </a:r>
            <a:r>
              <a:rPr lang="ja-JP" altLang="en-US" sz="2400" kern="0" dirty="0">
                <a:latin typeface="+mn-ea"/>
                <a:ea typeface="+mn-ea"/>
              </a:rPr>
              <a:t>政策」を発表（電子情報技術省）</a:t>
            </a:r>
            <a:endParaRPr lang="en-US" altLang="ja-JP" sz="2400" kern="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kern="0" dirty="0">
                <a:latin typeface="+mn-ea"/>
              </a:rPr>
              <a:t>すべての政府機関は電子政府アプリ・システムの</a:t>
            </a:r>
            <a:r>
              <a:rPr lang="en-US" altLang="ja-JP" sz="2000" kern="0" dirty="0">
                <a:latin typeface="+mn-ea"/>
              </a:rPr>
              <a:t>API</a:t>
            </a:r>
            <a:r>
              <a:rPr lang="ja-JP" altLang="en-US" sz="2000" kern="0" dirty="0">
                <a:latin typeface="+mn-ea"/>
              </a:rPr>
              <a:t>を発行・公開する義務</a:t>
            </a:r>
            <a:endParaRPr lang="en-US" altLang="ja-JP" sz="2000" kern="0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2400" kern="0" dirty="0">
                <a:latin typeface="+mn-ea"/>
                <a:ea typeface="+mn-ea"/>
              </a:rPr>
              <a:t>その関連で</a:t>
            </a:r>
            <a:r>
              <a:rPr lang="en-US" altLang="ja-JP" sz="2400" kern="0" dirty="0">
                <a:latin typeface="+mn-ea"/>
                <a:ea typeface="+mn-ea"/>
              </a:rPr>
              <a:t>2020</a:t>
            </a:r>
            <a:r>
              <a:rPr lang="ja-JP" altLang="en-US" sz="2400" kern="0" dirty="0">
                <a:latin typeface="+mn-ea"/>
                <a:ea typeface="+mn-ea"/>
              </a:rPr>
              <a:t>年に「オープン</a:t>
            </a:r>
            <a:r>
              <a:rPr lang="en-US" altLang="ja-JP" sz="2400" kern="0" dirty="0">
                <a:latin typeface="+mn-ea"/>
                <a:ea typeface="+mn-ea"/>
              </a:rPr>
              <a:t>API</a:t>
            </a:r>
            <a:r>
              <a:rPr lang="ja-JP" altLang="en-US" sz="2400" kern="0" dirty="0">
                <a:latin typeface="+mn-ea"/>
                <a:ea typeface="+mn-ea"/>
              </a:rPr>
              <a:t>プラットフォーム（</a:t>
            </a:r>
            <a:r>
              <a:rPr lang="en-US" altLang="ja-JP" sz="2400" kern="0" dirty="0">
                <a:latin typeface="+mn-ea"/>
                <a:ea typeface="+mn-ea"/>
              </a:rPr>
              <a:t>API </a:t>
            </a:r>
            <a:r>
              <a:rPr lang="en-US" altLang="ja-JP" sz="2400" kern="0" dirty="0" err="1">
                <a:latin typeface="+mn-ea"/>
                <a:ea typeface="+mn-ea"/>
              </a:rPr>
              <a:t>Setu</a:t>
            </a:r>
            <a:r>
              <a:rPr lang="ja-JP" altLang="en-US" sz="2400" kern="0" dirty="0">
                <a:latin typeface="+mn-ea"/>
                <a:ea typeface="+mn-ea"/>
              </a:rPr>
              <a:t>）」プロジェクト開始</a:t>
            </a:r>
            <a:endParaRPr lang="en-US" altLang="ja-JP" sz="2400" kern="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2000" kern="0" dirty="0">
                <a:latin typeface="+mn-ea"/>
              </a:rPr>
              <a:t>API</a:t>
            </a:r>
            <a:r>
              <a:rPr lang="ja-JP" altLang="en-US" sz="2000" kern="0" dirty="0">
                <a:latin typeface="+mn-ea"/>
              </a:rPr>
              <a:t>ディレクトリ作成、</a:t>
            </a:r>
            <a:r>
              <a:rPr lang="en-US" altLang="ja-JP" sz="2000" kern="0" dirty="0">
                <a:latin typeface="+mn-ea"/>
              </a:rPr>
              <a:t>API</a:t>
            </a:r>
            <a:r>
              <a:rPr lang="ja-JP" altLang="en-US" sz="2000" kern="0" dirty="0">
                <a:latin typeface="+mn-ea"/>
              </a:rPr>
              <a:t>の提供者と利用者をつなぐ単一プラットフォーム構築</a:t>
            </a: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400" kern="0" dirty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509587"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54D74D82-B425-6497-F706-72C69EFE7909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５．最近の動き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46615DD-DE17-AEAD-81A9-B83198D05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52" y="3069002"/>
            <a:ext cx="8018800" cy="349017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11C2CAC-2E7C-6900-ABD8-2378E0381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324" y="5319430"/>
            <a:ext cx="245364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6817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70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HGPｺﾞｼｯｸE</vt:lpstr>
      <vt:lpstr>HGPｺﾞｼｯｸM</vt:lpstr>
      <vt:lpstr>游ゴシック</vt:lpstr>
      <vt:lpstr>Arial</vt:lpstr>
      <vt:lpstr>Times New Roman</vt:lpstr>
      <vt:lpstr>Wingdings</vt:lpstr>
      <vt:lpstr>20120112_提案書テンプレート_Ver.1.23</vt:lpstr>
      <vt:lpstr>1_20120112_提案書テンプレート_Ver.1.23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AadhaarとDPI（旧：India Stack）  </dc:title>
  <dc:creator>崇 元谷</dc:creator>
  <cp:lastModifiedBy>崇 元谷</cp:lastModifiedBy>
  <cp:revision>24</cp:revision>
  <dcterms:created xsi:type="dcterms:W3CDTF">2023-12-13T02:14:27Z</dcterms:created>
  <dcterms:modified xsi:type="dcterms:W3CDTF">2023-12-13T02:31:22Z</dcterms:modified>
</cp:coreProperties>
</file>